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4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5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6.xml" ContentType="application/vnd.openxmlformats-officedocument.theme+xml"/>
  <Override PartName="/ppt/tags/tag1.xml" ContentType="application/vnd.openxmlformats-officedocument.presentationml.tags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7.xml" ContentType="application/vnd.openxmlformats-officedocument.theme+xml"/>
  <Override PartName="/ppt/tags/tag2.xml" ContentType="application/vnd.openxmlformats-officedocument.presentationml.tags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8.xml" ContentType="application/vnd.openxmlformats-officedocument.theme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9.xml" ContentType="application/vnd.openxmlformats-officedocument.them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10.xml" ContentType="application/vnd.openxmlformats-officedocument.theme+xml"/>
  <Override PartName="/ppt/theme/theme11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09" r:id="rId1"/>
    <p:sldMasterId id="2147483802" r:id="rId2"/>
    <p:sldMasterId id="2147483830" r:id="rId3"/>
    <p:sldMasterId id="2147483859" r:id="rId4"/>
    <p:sldMasterId id="2147483866" r:id="rId5"/>
    <p:sldMasterId id="2147483887" r:id="rId6"/>
    <p:sldMasterId id="2147483901" r:id="rId7"/>
    <p:sldMasterId id="2147483916" r:id="rId8"/>
    <p:sldMasterId id="2147483922" r:id="rId9"/>
  </p:sldMasterIdLst>
  <p:notesMasterIdLst>
    <p:notesMasterId r:id="rId16"/>
  </p:notesMasterIdLst>
  <p:handoutMasterIdLst>
    <p:handoutMasterId r:id="rId17"/>
  </p:handoutMasterIdLst>
  <p:sldIdLst>
    <p:sldId id="958" r:id="rId10"/>
    <p:sldId id="1965" r:id="rId11"/>
    <p:sldId id="1967" r:id="rId12"/>
    <p:sldId id="961" r:id="rId13"/>
    <p:sldId id="1966" r:id="rId14"/>
    <p:sldId id="972" r:id="rId15"/>
  </p:sldIdLst>
  <p:sldSz cx="12192000" cy="6858000"/>
  <p:notesSz cx="6858000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4087" userDrawn="1">
          <p15:clr>
            <a:srgbClr val="A4A3A4"/>
          </p15:clr>
        </p15:guide>
        <p15:guide id="5" pos="332" userDrawn="1">
          <p15:clr>
            <a:srgbClr val="A4A3A4"/>
          </p15:clr>
        </p15:guide>
        <p15:guide id="6" pos="73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Хашимова Лола Мирджамаловна" initials="ХЛМ" lastIdx="12" clrIdx="0">
    <p:extLst>
      <p:ext uri="{19B8F6BF-5375-455C-9EA6-DF929625EA0E}">
        <p15:presenceInfo xmlns:p15="http://schemas.microsoft.com/office/powerpoint/2012/main" userId="S-1-5-21-2482550054-1283520236-2965519285-153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0078"/>
    <a:srgbClr val="2D57FC"/>
    <a:srgbClr val="618DCD"/>
    <a:srgbClr val="1F5B32"/>
    <a:srgbClr val="122364"/>
    <a:srgbClr val="C2D2FE"/>
    <a:srgbClr val="00A94F"/>
    <a:srgbClr val="DBC599"/>
    <a:srgbClr val="8997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8D230F3-CF80-4859-8CE7-A43EE81993B5}" styleName="Светлый стиль 1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0E3FDE45-AF77-4B5C-9715-49D594BDF05E}" styleName="Светлый стиль 1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Светлый стиль 1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462" autoAdjust="0"/>
    <p:restoredTop sz="95942" autoAdjust="0"/>
  </p:normalViewPr>
  <p:slideViewPr>
    <p:cSldViewPr>
      <p:cViewPr varScale="1">
        <p:scale>
          <a:sx n="104" d="100"/>
          <a:sy n="104" d="100"/>
        </p:scale>
        <p:origin x="126" y="354"/>
      </p:cViewPr>
      <p:guideLst>
        <p:guide orient="horz" pos="2160"/>
        <p:guide pos="3840"/>
        <p:guide orient="horz" pos="346"/>
        <p:guide orient="horz" pos="4087"/>
        <p:guide pos="332"/>
        <p:guide pos="73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140" d="100"/>
        <a:sy n="140" d="100"/>
      </p:scale>
      <p:origin x="0" y="-4656"/>
    </p:cViewPr>
  </p:sorterViewPr>
  <p:notesViewPr>
    <p:cSldViewPr>
      <p:cViewPr varScale="1">
        <p:scale>
          <a:sx n="52" d="100"/>
          <a:sy n="52" d="100"/>
        </p:scale>
        <p:origin x="1998" y="72"/>
      </p:cViewPr>
      <p:guideLst>
        <p:guide orient="horz" pos="3127"/>
        <p:guide pos="2160"/>
      </p:guideLst>
    </p:cSldViewPr>
  </p:notesViewPr>
  <p:gridSpacing cx="180000" cy="180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commentAuthors" Target="commentAuthors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10" Type="http://schemas.openxmlformats.org/officeDocument/2006/relationships/slide" Target="slides/slide1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 smtClean="0"/>
              <a:t>Количество оплаченных и проверенных случаев в условиях АПП</a:t>
            </a:r>
            <a:endParaRPr lang="ru-RU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Оплачено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-1.5625E-2"/>
                  <c:y val="0.1664062397633956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F0C3-4A6D-87F6-4DC906E9A93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</c:f>
              <c:strCache>
                <c:ptCount val="1"/>
                <c:pt idx="0">
                  <c:v>АПП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727590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0C3-4A6D-87F6-4DC906E9A93B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Проверено на МЭЭ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4.3749999999999997E-2"/>
                  <c:y val="-8.671874466543164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F0C3-4A6D-87F6-4DC906E9A93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</c:f>
              <c:strCache>
                <c:ptCount val="1"/>
                <c:pt idx="0">
                  <c:v>АПП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39990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0C3-4A6D-87F6-4DC906E9A93B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Проверено на ЭКМП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3.90625E-2"/>
                  <c:y val="-7.734374524214174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F0C3-4A6D-87F6-4DC906E9A93B}"/>
                </c:ext>
              </c:extLst>
            </c:dLbl>
            <c:numFmt formatCode="General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</c:f>
              <c:strCache>
                <c:ptCount val="1"/>
                <c:pt idx="0">
                  <c:v>АПП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5568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0C3-4A6D-87F6-4DC906E9A93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861937343"/>
        <c:axId val="1861931103"/>
        <c:axId val="0"/>
      </c:bar3DChart>
      <c:catAx>
        <c:axId val="1861937343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861931103"/>
        <c:crosses val="autoZero"/>
        <c:auto val="1"/>
        <c:lblAlgn val="ctr"/>
        <c:lblOffset val="100"/>
        <c:noMultiLvlLbl val="0"/>
      </c:catAx>
      <c:valAx>
        <c:axId val="186193110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86193734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6482837640175524"/>
          <c:y val="0.90702531696032851"/>
          <c:w val="0.6579589224768404"/>
          <c:h val="7.976691937058939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 smtClean="0"/>
              <a:t>Количество оплаченных и проверенных случаев в условиях дневного стационара и круглосуточного стационара</a:t>
            </a:r>
            <a:endParaRPr lang="ru-RU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Оплачено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3.1249999999999716E-3"/>
                  <c:y val="-6.093749625138433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091F-42CD-A8F4-814B34E0E1F9}"/>
                </c:ext>
              </c:extLst>
            </c:dLbl>
            <c:dLbl>
              <c:idx val="1"/>
              <c:layout>
                <c:manualLayout>
                  <c:x val="1.8749999999999999E-2"/>
                  <c:y val="-3.984374754898210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091F-42CD-A8F4-814B34E0E1F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Лист1!$A$2:$A$3</c:f>
              <c:strCache>
                <c:ptCount val="2"/>
                <c:pt idx="0">
                  <c:v>Дневной стационар</c:v>
                </c:pt>
                <c:pt idx="1">
                  <c:v>Круглосуточный стационар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3538</c:v>
                </c:pt>
                <c:pt idx="1">
                  <c:v>11498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0C3-4A6D-87F6-4DC906E9A93B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Проверено на МЭЭ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2.1874999999999943E-2"/>
                  <c:y val="-7.968749509796413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091F-42CD-A8F4-814B34E0E1F9}"/>
                </c:ext>
              </c:extLst>
            </c:dLbl>
            <c:dLbl>
              <c:idx val="1"/>
              <c:layout>
                <c:manualLayout>
                  <c:x val="5.9374999999999997E-2"/>
                  <c:y val="-6.796874581885176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091F-42CD-A8F4-814B34E0E1F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Лист1!$A$2:$A$3</c:f>
              <c:strCache>
                <c:ptCount val="2"/>
                <c:pt idx="0">
                  <c:v>Дневной стационар</c:v>
                </c:pt>
                <c:pt idx="1">
                  <c:v>Круглосуточный стационар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407</c:v>
                </c:pt>
                <c:pt idx="1">
                  <c:v>1340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0C3-4A6D-87F6-4DC906E9A93B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Проверено на ЭКМП</c:v>
                </c:pt>
              </c:strCache>
            </c:strRef>
          </c:tx>
          <c:spPr>
            <a:solidFill>
              <a:srgbClr val="FF0000"/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  <a:effectLst/>
            <a:sp3d>
              <a:contourClr>
                <a:schemeClr val="accent2">
                  <a:lumMod val="40000"/>
                  <a:lumOff val="60000"/>
                </a:schemeClr>
              </a:contourClr>
            </a:sp3d>
          </c:spPr>
          <c:invertIfNegative val="0"/>
          <c:dLbls>
            <c:dLbl>
              <c:idx val="0"/>
              <c:layout>
                <c:manualLayout>
                  <c:x val="2.4999999999999942E-2"/>
                  <c:y val="-5.624999653973955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091F-42CD-A8F4-814B34E0E1F9}"/>
                </c:ext>
              </c:extLst>
            </c:dLbl>
            <c:dLbl>
              <c:idx val="1"/>
              <c:layout>
                <c:manualLayout>
                  <c:x val="8.2812499999999997E-2"/>
                  <c:y val="-4.921874697227204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091F-42CD-A8F4-814B34E0E1F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Лист1!$A$2:$A$3</c:f>
              <c:strCache>
                <c:ptCount val="2"/>
                <c:pt idx="0">
                  <c:v>Дневной стационар</c:v>
                </c:pt>
                <c:pt idx="1">
                  <c:v>Круглосуточный стационар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222</c:v>
                </c:pt>
                <c:pt idx="1">
                  <c:v>1068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0C3-4A6D-87F6-4DC906E9A93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861937343"/>
        <c:axId val="1861931103"/>
        <c:axId val="0"/>
      </c:bar3DChart>
      <c:catAx>
        <c:axId val="186193734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861931103"/>
        <c:crosses val="autoZero"/>
        <c:auto val="1"/>
        <c:lblAlgn val="ctr"/>
        <c:lblOffset val="100"/>
        <c:noMultiLvlLbl val="0"/>
      </c:catAx>
      <c:valAx>
        <c:axId val="186193110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86193734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91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3"/>
          <c:dPt>
            <c:idx val="0"/>
            <c:bubble3D val="0"/>
            <c:explosion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EB1B-40AA-A491-72235F1DB3D3}"/>
              </c:ext>
            </c:extLst>
          </c:dPt>
          <c:dPt>
            <c:idx val="1"/>
            <c:bubble3D val="0"/>
            <c:explosion val="12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2-EB1B-40AA-A491-72235F1DB3D3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Lbls>
            <c:dLbl>
              <c:idx val="0"/>
              <c:layout>
                <c:manualLayout>
                  <c:x val="-1.9683624507874017E-2"/>
                  <c:y val="5.2318402293405286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EB1B-40AA-A491-72235F1DB3D3}"/>
                </c:ext>
              </c:extLst>
            </c:dLbl>
            <c:dLbl>
              <c:idx val="1"/>
              <c:layout>
                <c:manualLayout>
                  <c:x val="-2.7100086122047243E-2"/>
                  <c:y val="-4.7171195425000284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EB1B-40AA-A491-72235F1DB3D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Лист1!$A$2:$A$5</c:f>
              <c:strCache>
                <c:ptCount val="2"/>
                <c:pt idx="0">
                  <c:v>Без дефектов</c:v>
                </c:pt>
                <c:pt idx="1">
                  <c:v>дефекты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30203</c:v>
                </c:pt>
                <c:pt idx="1">
                  <c:v>11535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B1B-40AA-A491-72235F1DB3D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 smtClean="0"/>
              <a:t>Распределение дефектов</a:t>
            </a:r>
            <a:endParaRPr lang="ru-RU" dirty="0"/>
          </a:p>
        </c:rich>
      </c:tx>
      <c:layout>
        <c:manualLayout>
          <c:xMode val="edge"/>
          <c:yMode val="edge"/>
          <c:x val="0.26741985645933014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АПП 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</c:f>
              <c:strCache>
                <c:ptCount val="1"/>
                <c:pt idx="0">
                  <c:v>распределение дефектов 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10325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FC9-41BF-A893-DA66010A8C5C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ДС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</c:f>
              <c:strCache>
                <c:ptCount val="1"/>
                <c:pt idx="0">
                  <c:v>распределение дефектов 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295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FC9-41BF-A893-DA66010A8C5C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КС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</c:f>
              <c:strCache>
                <c:ptCount val="1"/>
                <c:pt idx="0">
                  <c:v>распределение дефектов 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915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FC9-41BF-A893-DA66010A8C5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860266367"/>
        <c:axId val="1860266783"/>
      </c:barChart>
      <c:catAx>
        <c:axId val="1860266367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860266783"/>
        <c:crosses val="autoZero"/>
        <c:auto val="1"/>
        <c:lblAlgn val="ctr"/>
        <c:lblOffset val="100"/>
        <c:noMultiLvlLbl val="0"/>
      </c:catAx>
      <c:valAx>
        <c:axId val="186026678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86026636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91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3"/>
          <c:dPt>
            <c:idx val="0"/>
            <c:bubble3D val="0"/>
            <c:explosion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EB1B-40AA-A491-72235F1DB3D3}"/>
              </c:ext>
            </c:extLst>
          </c:dPt>
          <c:dPt>
            <c:idx val="1"/>
            <c:bubble3D val="0"/>
            <c:explosion val="12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2-EB1B-40AA-A491-72235F1DB3D3}"/>
              </c:ext>
            </c:extLst>
          </c:dPt>
          <c:dLbls>
            <c:dLbl>
              <c:idx val="0"/>
              <c:layout>
                <c:manualLayout>
                  <c:x val="-1.9683624507874017E-2"/>
                  <c:y val="5.2318402293405286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EB1B-40AA-A491-72235F1DB3D3}"/>
                </c:ext>
              </c:extLst>
            </c:dLbl>
            <c:dLbl>
              <c:idx val="1"/>
              <c:layout>
                <c:manualLayout>
                  <c:x val="-2.7100086122047243E-2"/>
                  <c:y val="-4.7171195425000284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EB1B-40AA-A491-72235F1DB3D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Без дефектов</c:v>
                </c:pt>
                <c:pt idx="1">
                  <c:v>дефекты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4550</c:v>
                </c:pt>
                <c:pt idx="1">
                  <c:v>2308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B1B-40AA-A491-72235F1DB3D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 smtClean="0"/>
              <a:t>Распределение дефектов</a:t>
            </a:r>
            <a:endParaRPr lang="ru-RU" dirty="0"/>
          </a:p>
        </c:rich>
      </c:tx>
      <c:layout>
        <c:manualLayout>
          <c:xMode val="edge"/>
          <c:yMode val="edge"/>
          <c:x val="0.26741985645933014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АПП 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</c:f>
              <c:strCache>
                <c:ptCount val="1"/>
                <c:pt idx="0">
                  <c:v>распределение дефектов 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1377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FC9-41BF-A893-DA66010A8C5C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ДС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</c:f>
              <c:strCache>
                <c:ptCount val="1"/>
                <c:pt idx="0">
                  <c:v>распределение дефектов 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172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FC9-41BF-A893-DA66010A8C5C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КС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</c:f>
              <c:strCache>
                <c:ptCount val="1"/>
                <c:pt idx="0">
                  <c:v>распределение дефектов 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759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FC9-41BF-A893-DA66010A8C5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860266367"/>
        <c:axId val="1860266783"/>
      </c:barChart>
      <c:catAx>
        <c:axId val="1860266367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860266783"/>
        <c:crosses val="autoZero"/>
        <c:auto val="1"/>
        <c:lblAlgn val="ctr"/>
        <c:lblOffset val="100"/>
        <c:noMultiLvlLbl val="0"/>
      </c:catAx>
      <c:valAx>
        <c:axId val="186026678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86026636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4"/>
            <a:ext cx="2972547" cy="4979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3852" y="4"/>
            <a:ext cx="2972547" cy="4979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DF3B1C-8A47-41DC-8E65-0E05A2D24BA5}" type="datetimeFigureOut">
              <a:rPr lang="ru-RU" smtClean="0"/>
              <a:t>20.09.2021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1" y="9428712"/>
            <a:ext cx="2972547" cy="49792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3852" y="9428712"/>
            <a:ext cx="2972547" cy="49792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C781BF-A67D-4015-9E07-66D63ED88F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6293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0" y="6"/>
            <a:ext cx="2971800" cy="49633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22" y="6"/>
            <a:ext cx="2971800" cy="49633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4084B9-F4E9-4808-A2E7-8A56DC1CAF2F}" type="datetimeFigureOut">
              <a:rPr lang="ru-RU" smtClean="0"/>
              <a:t>20.09.2021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9063" y="742950"/>
            <a:ext cx="6619875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1" y="4715157"/>
            <a:ext cx="548640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0" y="9428588"/>
            <a:ext cx="2971800" cy="4963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22" y="9428588"/>
            <a:ext cx="2971800" cy="4963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2902E4-D1E0-404F-BF31-A43A611F33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36722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wmf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1.emf"/></Relationships>
</file>

<file path=ppt/slideLayouts/_rels/slideLayout2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6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6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6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emf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18.png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6.emf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15.png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6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7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7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7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7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7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emf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18.png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6.emf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15.png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8.xml"/></Relationships>
</file>

<file path=ppt/slideLayouts/_rels/slideLayout6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8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9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49579" y="282600"/>
            <a:ext cx="11279357" cy="898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4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/>
              <a:t>Образец заголовка</a:t>
            </a:r>
          </a:p>
        </p:txBody>
      </p:sp>
      <p:sp>
        <p:nvSpPr>
          <p:cNvPr id="5" name="Прямоугольник 4"/>
          <p:cNvSpPr/>
          <p:nvPr userDrawn="1"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000078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82800" rIns="9144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>
              <a:ln>
                <a:noFill/>
              </a:ln>
              <a:solidFill>
                <a:srgbClr val="002D87"/>
              </a:solidFill>
              <a:effectLst/>
              <a:latin typeface="Arial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000" y="5409000"/>
            <a:ext cx="4741515" cy="969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62493"/>
      </p:ext>
    </p:extLst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64820" y="366064"/>
            <a:ext cx="11173832" cy="459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/>
              <a:t>Образец заголовка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idx="1"/>
          </p:nvPr>
        </p:nvSpPr>
        <p:spPr bwMode="auto">
          <a:xfrm>
            <a:off x="464820" y="852144"/>
            <a:ext cx="11317036" cy="5075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437108226"/>
      </p:ext>
    </p:extLst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64820" y="366064"/>
            <a:ext cx="11173832" cy="459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2107483079"/>
      </p:ext>
    </p:extLst>
  </p:cSld>
  <p:clrMapOvr>
    <a:masterClrMapping/>
  </p:clrMapOvr>
  <p:transition spd="slow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55240" y="190804"/>
            <a:ext cx="11383412" cy="459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/>
              <a:t>Образец 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idx="1"/>
          </p:nvPr>
        </p:nvSpPr>
        <p:spPr bwMode="auto">
          <a:xfrm>
            <a:off x="258723" y="852144"/>
            <a:ext cx="11523134" cy="5075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846329714"/>
      </p:ext>
    </p:extLst>
  </p:cSld>
  <p:clrMapOvr>
    <a:masterClrMapping/>
  </p:clrMapOvr>
  <p:transition spd="slow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000078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82800" rIns="9144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0" i="0" u="none" strike="noStrike" kern="1200" cap="none" spc="0" normalizeH="0" baseline="0" noProof="0">
              <a:ln>
                <a:noFill/>
              </a:ln>
              <a:solidFill>
                <a:srgbClr val="002D87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000" y="5708829"/>
            <a:ext cx="2980272" cy="609171"/>
          </a:xfrm>
          <a:prstGeom prst="rect">
            <a:avLst/>
          </a:prstGeom>
        </p:spPr>
      </p:pic>
      <p:sp>
        <p:nvSpPr>
          <p:cNvPr id="8" name="Rectangle 3"/>
          <p:cNvSpPr txBox="1">
            <a:spLocks noChangeArrowheads="1"/>
          </p:cNvSpPr>
          <p:nvPr userDrawn="1"/>
        </p:nvSpPr>
        <p:spPr bwMode="auto">
          <a:xfrm>
            <a:off x="1028400" y="2681400"/>
            <a:ext cx="7740000" cy="12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b="0">
                <a:solidFill>
                  <a:schemeClr val="bg1"/>
                </a:solidFill>
                <a:effectLst/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Спасибо</a:t>
            </a:r>
            <a:br>
              <a:rPr kumimoji="0" lang="ru-RU" sz="2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</a:br>
            <a:r>
              <a:rPr kumimoji="0" lang="ru-RU" sz="2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за внимание!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idx="1" hasCustomPrompt="1"/>
          </p:nvPr>
        </p:nvSpPr>
        <p:spPr bwMode="auto">
          <a:xfrm>
            <a:off x="9419248" y="5790277"/>
            <a:ext cx="1896752" cy="6987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ts val="1700"/>
              </a:lnSpc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</a:lstStyle>
          <a:p>
            <a:pPr lvl="0"/>
            <a:r>
              <a:rPr lang="en-US" dirty="0"/>
              <a:t>8 800 100 07 02</a:t>
            </a:r>
          </a:p>
          <a:p>
            <a:pPr lvl="0"/>
            <a:r>
              <a:rPr lang="en-US" dirty="0"/>
              <a:t>sogaz-med.ru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2261666"/>
      </p:ext>
    </p:extLst>
  </p:cSld>
  <p:clrMapOvr>
    <a:masterClrMapping/>
  </p:clrMapOvr>
  <p:transition spd="slow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85" b="22313"/>
          <a:stretch/>
        </p:blipFill>
        <p:spPr>
          <a:xfrm>
            <a:off x="-12699" y="-27384"/>
            <a:ext cx="12204700" cy="6912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69764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53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168386" y="3831184"/>
            <a:ext cx="9855231" cy="1470025"/>
          </a:xfrm>
        </p:spPr>
        <p:txBody>
          <a:bodyPr/>
          <a:lstStyle>
            <a:lvl1pPr algn="ctr"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pic>
        <p:nvPicPr>
          <p:cNvPr id="2054" name="Picture 6" descr="\\sogaz.ru\S000$\7\Gorobets.Aleksandra\My Documents\My Pictures\Лого\logo_white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16637" y="6141652"/>
            <a:ext cx="1240004" cy="455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\\Fs-virt\управрекламы\Uvarov\Present\16x9_0026_Group 1.jpg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23" r="7601"/>
          <a:stretch/>
        </p:blipFill>
        <p:spPr bwMode="auto">
          <a:xfrm>
            <a:off x="1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30152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xfrm>
            <a:off x="624417" y="6337300"/>
            <a:ext cx="25908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3C9D4EA-4A33-45F5-AAB0-0EE52CE4BBE8}" type="slidenum">
              <a:rPr kumimoji="0" lang="ru-RU" sz="140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235475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34435" y="1484313"/>
            <a:ext cx="5659967" cy="4641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2" y="1484313"/>
            <a:ext cx="5659967" cy="4641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xfrm>
            <a:off x="624417" y="6337300"/>
            <a:ext cx="25908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82DB5A6-6DC1-40B9-81CB-ECB48CF539AF}" type="slidenum">
              <a:rPr kumimoji="0" lang="ru-RU" sz="140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712584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0"/>
          </p:nvPr>
        </p:nvSpPr>
        <p:spPr>
          <a:xfrm>
            <a:off x="624417" y="6337300"/>
            <a:ext cx="25908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6425BA-C17D-4A24-A391-E79AB577B9C5}" type="slidenum">
              <a:rPr kumimoji="0" lang="ru-RU" sz="140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7820496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0"/>
          </p:nvPr>
        </p:nvSpPr>
        <p:spPr>
          <a:xfrm>
            <a:off x="624417" y="6337300"/>
            <a:ext cx="25908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CFBF284-CBF8-4646-B6C6-D3A99DA186A6}" type="slidenum">
              <a:rPr kumimoji="0" lang="ru-RU" sz="140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314311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82121490"/>
      </p:ext>
    </p:extLst>
  </p:cSld>
  <p:clrMapOvr>
    <a:masterClrMapping/>
  </p:clrMapOvr>
  <p:transition spd="slow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ftr" sz="quarter" idx="10"/>
          </p:nvPr>
        </p:nvSpPr>
        <p:spPr>
          <a:xfrm>
            <a:off x="624417" y="6337300"/>
            <a:ext cx="25908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011CD1-A2D0-4868-B584-461F05E28990}" type="slidenum">
              <a:rPr kumimoji="0" lang="ru-RU" sz="140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9311976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5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xfrm>
            <a:off x="624417" y="6337300"/>
            <a:ext cx="25908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AC5BBF9-70DA-4BE3-ACFE-B49BABC219E8}" type="slidenum">
              <a:rPr kumimoji="0" lang="ru-RU" sz="140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4184925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xfrm>
            <a:off x="624417" y="6337300"/>
            <a:ext cx="25908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3A3E96F-7F42-41F7-9807-DA5CD45DECF4}" type="slidenum">
              <a:rPr kumimoji="0" lang="ru-RU" sz="140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6892691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xfrm>
            <a:off x="624417" y="6337300"/>
            <a:ext cx="25908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878B339-EBA8-4031-A442-A5D7E1778860}" type="slidenum">
              <a:rPr kumimoji="0" lang="ru-RU" sz="140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4401778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976786" y="115891"/>
            <a:ext cx="2880783" cy="601027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34435" y="115891"/>
            <a:ext cx="8439151" cy="601027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xfrm>
            <a:off x="624417" y="6337300"/>
            <a:ext cx="25908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8253233-68F3-495F-860C-448D7DBC3DF4}" type="slidenum">
              <a:rPr kumimoji="0" lang="ru-RU" sz="140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9193973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4436" y="115888"/>
            <a:ext cx="9122833" cy="1008062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334434" y="1484313"/>
            <a:ext cx="11523133" cy="4641850"/>
          </a:xfrm>
        </p:spPr>
        <p:txBody>
          <a:bodyPr/>
          <a:lstStyle/>
          <a:p>
            <a:pPr lvl="0"/>
            <a:r>
              <a:rPr lang="ru-RU" noProof="0" dirty="0"/>
              <a:t>Вставка таблицы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xfrm>
            <a:off x="624417" y="6337300"/>
            <a:ext cx="25908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326ACA6-732A-4751-B816-697709438443}" type="slidenum">
              <a:rPr kumimoji="0" lang="ru-RU" sz="140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4481042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7FF4C3-01F3-49E7-8B5F-5460FEF3BFFA}" type="slidenum">
              <a:rPr kumimoji="0" lang="ru-RU" sz="1400" b="1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400" b="1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6583805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2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6526214"/>
            <a:ext cx="12192000" cy="331787"/>
          </a:xfrm>
          <a:prstGeom prst="rect">
            <a:avLst/>
          </a:prstGeom>
          <a:solidFill>
            <a:srgbClr val="34395A"/>
          </a:solidFill>
          <a:ln>
            <a:noFill/>
          </a:ln>
          <a:extLst/>
        </p:spPr>
        <p:txBody>
          <a:bodyPr wrap="none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rgbClr val="002D87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5" name="Picture 20" descr="SOGAZ logo new rus white_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0" y="47626"/>
            <a:ext cx="5528733" cy="273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verh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12192000" cy="150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-6350" y="1628776"/>
            <a:ext cx="12192001" cy="144463"/>
          </a:xfrm>
          <a:prstGeom prst="rect">
            <a:avLst/>
          </a:prstGeom>
          <a:solidFill>
            <a:srgbClr val="34395A"/>
          </a:solidFill>
          <a:ln>
            <a:noFill/>
          </a:ln>
          <a:extLst/>
        </p:spPr>
        <p:txBody>
          <a:bodyPr wrap="none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8" name="Picture 7" descr="SOGAZ logo new rus blue"/>
          <p:cNvPicPr>
            <a:picLocks noChangeAspect="1" noChangeArrowheads="1"/>
          </p:cNvPicPr>
          <p:nvPr userDrawn="1"/>
        </p:nvPicPr>
        <p:blipFill>
          <a:blip r:embed="rId4" cstate="print"/>
          <a:srcRect l="15628" t="23705" r="15628" b="23705"/>
          <a:stretch>
            <a:fillRect/>
          </a:stretch>
        </p:blipFill>
        <p:spPr bwMode="auto">
          <a:xfrm>
            <a:off x="3884084" y="2000251"/>
            <a:ext cx="4419600" cy="167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153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78512" y="3714768"/>
            <a:ext cx="9097136" cy="1470025"/>
          </a:xfrm>
        </p:spPr>
        <p:txBody>
          <a:bodyPr/>
          <a:lstStyle>
            <a:lvl1pPr algn="ctr"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2154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6066698" y="5357842"/>
            <a:ext cx="4519247" cy="841375"/>
          </a:xfrm>
        </p:spPr>
        <p:txBody>
          <a:bodyPr/>
          <a:lstStyle>
            <a:lvl1pPr marL="0" indent="0">
              <a:buFontTx/>
              <a:buNone/>
              <a:defRPr sz="2000" b="1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defRPr>
            </a:lvl1pPr>
          </a:lstStyle>
          <a:p>
            <a:r>
              <a:rPr lang="ru-RU"/>
              <a:t>Образец подзаголовка</a:t>
            </a:r>
            <a:endParaRPr lang="ru-RU" dirty="0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938184" y="6550026"/>
            <a:ext cx="2317749" cy="28892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300" b="1">
                <a:solidFill>
                  <a:srgbClr val="FFFFFF"/>
                </a:solidFill>
                <a:latin typeface="Arial Narrow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3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8155953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Пользовательский макет">
    <p:bg>
      <p:bgPr>
        <a:solidFill>
          <a:srgbClr val="12236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49579" y="282600"/>
            <a:ext cx="11279358" cy="898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/>
              <a:t>Образец заголовка</a:t>
            </a:r>
          </a:p>
        </p:txBody>
      </p:sp>
      <p:pic>
        <p:nvPicPr>
          <p:cNvPr id="5" name="Рисунок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49" r="363"/>
          <a:stretch/>
        </p:blipFill>
        <p:spPr>
          <a:xfrm>
            <a:off x="670218" y="6249026"/>
            <a:ext cx="1958705" cy="334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983746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Пользовательский макет">
    <p:bg>
      <p:bgPr>
        <a:solidFill>
          <a:srgbClr val="12236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3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456321" y="2979902"/>
            <a:ext cx="11279358" cy="898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26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/>
              <a:t>Название подраздела презентации</a:t>
            </a:r>
          </a:p>
        </p:txBody>
      </p:sp>
      <p:pic>
        <p:nvPicPr>
          <p:cNvPr id="5" name="Рисунок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49" r="363"/>
          <a:stretch/>
        </p:blipFill>
        <p:spPr>
          <a:xfrm>
            <a:off x="670218" y="6249026"/>
            <a:ext cx="1958705" cy="334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507985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64820" y="366064"/>
            <a:ext cx="11173832" cy="459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/>
              <a:t>Образец заголовка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idx="1"/>
          </p:nvPr>
        </p:nvSpPr>
        <p:spPr bwMode="auto">
          <a:xfrm>
            <a:off x="464820" y="852144"/>
            <a:ext cx="11317036" cy="5075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1869475983"/>
      </p:ext>
    </p:extLst>
  </p:cSld>
  <p:clrMapOvr>
    <a:masterClrMapping/>
  </p:clrMapOvr>
  <p:transition spd="slow"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64820" y="366064"/>
            <a:ext cx="10671180" cy="459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/>
              <a:t>Образец заголовка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idx="1"/>
          </p:nvPr>
        </p:nvSpPr>
        <p:spPr bwMode="auto">
          <a:xfrm>
            <a:off x="464820" y="852146"/>
            <a:ext cx="4731180" cy="5075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/>
            </a:lvl1pPr>
            <a:lvl2pPr>
              <a:defRPr>
                <a:solidFill>
                  <a:schemeClr val="tx1"/>
                </a:solidFill>
              </a:defRPr>
            </a:lvl2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idx="10"/>
          </p:nvPr>
        </p:nvSpPr>
        <p:spPr bwMode="auto">
          <a:xfrm>
            <a:off x="6096000" y="852146"/>
            <a:ext cx="5040000" cy="5075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 lv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2232613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64821" y="366064"/>
            <a:ext cx="10726564" cy="459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/>
              <a:t>Образец заголовка</a:t>
            </a:r>
          </a:p>
        </p:txBody>
      </p:sp>
      <p:sp>
        <p:nvSpPr>
          <p:cNvPr id="16" name="Rectangle 4"/>
          <p:cNvSpPr>
            <a:spLocks noGrp="1" noChangeArrowheads="1"/>
          </p:cNvSpPr>
          <p:nvPr>
            <p:ph idx="1"/>
          </p:nvPr>
        </p:nvSpPr>
        <p:spPr bwMode="auto">
          <a:xfrm>
            <a:off x="464820" y="852146"/>
            <a:ext cx="4731180" cy="5075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/>
            </a:lvl1pPr>
            <a:lvl2pPr>
              <a:defRPr sz="1200">
                <a:solidFill>
                  <a:schemeClr val="tx1"/>
                </a:solidFill>
              </a:defRPr>
            </a:lvl2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</p:txBody>
      </p:sp>
      <p:sp>
        <p:nvSpPr>
          <p:cNvPr id="17" name="Rectangle 4"/>
          <p:cNvSpPr>
            <a:spLocks noGrp="1" noChangeArrowheads="1"/>
          </p:cNvSpPr>
          <p:nvPr>
            <p:ph idx="10"/>
          </p:nvPr>
        </p:nvSpPr>
        <p:spPr bwMode="auto">
          <a:xfrm>
            <a:off x="6096000" y="852145"/>
            <a:ext cx="5040000" cy="5075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 lv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62971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Пользовательский макет">
    <p:bg>
      <p:bgPr>
        <a:solidFill>
          <a:srgbClr val="12236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3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248730" y="2986666"/>
            <a:ext cx="11686097" cy="898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/>
              <a:t>Спасибо за внимание</a:t>
            </a:r>
          </a:p>
        </p:txBody>
      </p:sp>
      <p:pic>
        <p:nvPicPr>
          <p:cNvPr id="5" name="Рисунок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49" r="363"/>
          <a:stretch/>
        </p:blipFill>
        <p:spPr>
          <a:xfrm>
            <a:off x="670218" y="6249026"/>
            <a:ext cx="1958705" cy="334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15817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 bwMode="auto">
          <a:xfrm>
            <a:off x="0" y="4"/>
            <a:ext cx="12192000" cy="6857996"/>
          </a:xfrm>
          <a:prstGeom prst="rect">
            <a:avLst/>
          </a:prstGeom>
          <a:solidFill>
            <a:srgbClr val="122364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82800" rIns="9144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>
              <a:ln>
                <a:noFill/>
              </a:ln>
              <a:solidFill>
                <a:srgbClr val="002D87"/>
              </a:solidFill>
              <a:effectLst/>
              <a:latin typeface="Arial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49" r="363"/>
          <a:stretch/>
        </p:blipFill>
        <p:spPr>
          <a:xfrm>
            <a:off x="544552" y="6249025"/>
            <a:ext cx="1591448" cy="334655"/>
          </a:xfrm>
          <a:prstGeom prst="rect">
            <a:avLst/>
          </a:prstGeom>
        </p:spPr>
      </p:pic>
      <p:sp>
        <p:nvSpPr>
          <p:cNvPr id="1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49579" y="282600"/>
            <a:ext cx="11279357" cy="898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313081881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 bwMode="auto">
          <a:xfrm>
            <a:off x="0" y="4"/>
            <a:ext cx="12192000" cy="6857996"/>
          </a:xfrm>
          <a:prstGeom prst="rect">
            <a:avLst/>
          </a:prstGeom>
          <a:solidFill>
            <a:srgbClr val="122364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82800" rIns="9144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>
              <a:ln>
                <a:noFill/>
              </a:ln>
              <a:solidFill>
                <a:srgbClr val="002D87"/>
              </a:solidFill>
              <a:effectLst/>
              <a:latin typeface="Arial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49" r="363"/>
          <a:stretch/>
        </p:blipFill>
        <p:spPr>
          <a:xfrm>
            <a:off x="544552" y="6249025"/>
            <a:ext cx="1591448" cy="334655"/>
          </a:xfrm>
          <a:prstGeom prst="rect">
            <a:avLst/>
          </a:prstGeom>
        </p:spPr>
      </p:pic>
      <p:sp>
        <p:nvSpPr>
          <p:cNvPr id="13" name="Rectangle 3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456321" y="2979902"/>
            <a:ext cx="11279357" cy="898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/>
              <a:t>Название подраздела презентации</a:t>
            </a:r>
          </a:p>
        </p:txBody>
      </p:sp>
    </p:spTree>
    <p:extLst>
      <p:ext uri="{BB962C8B-B14F-4D97-AF65-F5344CB8AC3E}">
        <p14:creationId xmlns:p14="http://schemas.microsoft.com/office/powerpoint/2010/main" val="231446001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64820" y="366064"/>
            <a:ext cx="10671180" cy="459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/>
              <a:t>Образец заголовка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idx="1"/>
          </p:nvPr>
        </p:nvSpPr>
        <p:spPr bwMode="auto">
          <a:xfrm>
            <a:off x="464820" y="852144"/>
            <a:ext cx="4731180" cy="5075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/>
            </a:lvl1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idx="10"/>
          </p:nvPr>
        </p:nvSpPr>
        <p:spPr bwMode="auto">
          <a:xfrm>
            <a:off x="6096000" y="891210"/>
            <a:ext cx="5040000" cy="5075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/>
            </a:lvl1pPr>
          </a:lstStyle>
          <a:p>
            <a:pPr lv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109346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64820" y="366064"/>
            <a:ext cx="11173832" cy="459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/>
              <a:t>Образец заголовка</a:t>
            </a:r>
          </a:p>
        </p:txBody>
      </p:sp>
      <p:sp>
        <p:nvSpPr>
          <p:cNvPr id="16" name="Rectangle 4"/>
          <p:cNvSpPr>
            <a:spLocks noGrp="1" noChangeArrowheads="1"/>
          </p:cNvSpPr>
          <p:nvPr>
            <p:ph idx="1"/>
          </p:nvPr>
        </p:nvSpPr>
        <p:spPr bwMode="auto">
          <a:xfrm>
            <a:off x="464820" y="852144"/>
            <a:ext cx="4731180" cy="5075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/>
            </a:lvl1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</p:txBody>
      </p:sp>
      <p:sp>
        <p:nvSpPr>
          <p:cNvPr id="17" name="Rectangle 4"/>
          <p:cNvSpPr>
            <a:spLocks noGrp="1" noChangeArrowheads="1"/>
          </p:cNvSpPr>
          <p:nvPr>
            <p:ph idx="10"/>
          </p:nvPr>
        </p:nvSpPr>
        <p:spPr bwMode="auto">
          <a:xfrm>
            <a:off x="6096000" y="891210"/>
            <a:ext cx="5040000" cy="5075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/>
            </a:lvl1pPr>
          </a:lstStyle>
          <a:p>
            <a:pPr lv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902108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 bwMode="auto">
          <a:xfrm>
            <a:off x="0" y="4"/>
            <a:ext cx="12192000" cy="6857996"/>
          </a:xfrm>
          <a:prstGeom prst="rect">
            <a:avLst/>
          </a:prstGeom>
          <a:solidFill>
            <a:srgbClr val="12236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82800" rIns="9144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>
              <a:ln>
                <a:noFill/>
              </a:ln>
              <a:solidFill>
                <a:srgbClr val="002D87"/>
              </a:solidFill>
              <a:effectLst/>
              <a:latin typeface="Arial" charset="0"/>
            </a:endParaRPr>
          </a:p>
        </p:txBody>
      </p:sp>
      <p:sp>
        <p:nvSpPr>
          <p:cNvPr id="13" name="Rectangle 3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248730" y="2986666"/>
            <a:ext cx="11686097" cy="898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/>
              <a:t>Спасибо за внимание</a:t>
            </a:r>
          </a:p>
        </p:txBody>
      </p:sp>
      <p:pic>
        <p:nvPicPr>
          <p:cNvPr id="16" name="Рисунок 1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49" r="363"/>
          <a:stretch/>
        </p:blipFill>
        <p:spPr>
          <a:xfrm>
            <a:off x="544552" y="6249025"/>
            <a:ext cx="1591448" cy="334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58068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ложк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 bwMode="auto">
          <a:xfrm>
            <a:off x="0" y="1"/>
            <a:ext cx="12192000" cy="691200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110400" rIns="121920" bIns="624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12191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133" b="0" i="0" u="none" strike="noStrike" cap="none" normalizeH="0" baseline="0">
              <a:ln>
                <a:noFill/>
              </a:ln>
              <a:solidFill>
                <a:srgbClr val="002D87"/>
              </a:solidFill>
              <a:effectLst/>
              <a:latin typeface="Arial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413" y="5253203"/>
            <a:ext cx="4741515" cy="969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31420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ложка белая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770" y="5254706"/>
            <a:ext cx="4726801" cy="966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89557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64820" y="366064"/>
            <a:ext cx="11173832" cy="459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735342192"/>
      </p:ext>
    </p:extLst>
  </p:cSld>
  <p:clrMapOvr>
    <a:masterClrMapping/>
  </p:clrMapOvr>
  <p:transition spd="slow"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 белый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851" y="6367107"/>
            <a:ext cx="1261661" cy="257885"/>
          </a:xfrm>
          <a:prstGeom prst="rect">
            <a:avLst/>
          </a:prstGeom>
        </p:spPr>
      </p:pic>
      <p:sp>
        <p:nvSpPr>
          <p:cNvPr id="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41850" y="404664"/>
            <a:ext cx="11510799" cy="72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ts val="2800"/>
              </a:lnSpc>
              <a:defRPr sz="2800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ru-RU" dirty="0"/>
              <a:t>Образец заголовка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11231259" y="6381749"/>
            <a:ext cx="960967" cy="476251"/>
          </a:xfrm>
          <a:ln/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982DB5A6-6DC1-40B9-81CB-ECB48CF539AF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7934870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 серый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 bwMode="auto">
          <a:xfrm>
            <a:off x="0" y="0"/>
            <a:ext cx="12192000" cy="68760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110400" rIns="121920" bIns="624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12191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133" b="0" i="0" u="none" strike="noStrike" cap="none" normalizeH="0" baseline="0">
              <a:ln>
                <a:noFill/>
              </a:ln>
              <a:solidFill>
                <a:srgbClr val="002D87"/>
              </a:solidFill>
              <a:effectLst/>
              <a:latin typeface="Arial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851" y="6367107"/>
            <a:ext cx="1261661" cy="257885"/>
          </a:xfrm>
          <a:prstGeom prst="rect">
            <a:avLst/>
          </a:prstGeom>
        </p:spPr>
      </p:pic>
      <p:sp>
        <p:nvSpPr>
          <p:cNvPr id="4" name="Rectangle 7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11231259" y="6381749"/>
            <a:ext cx="960967" cy="476251"/>
          </a:xfrm>
          <a:ln/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982DB5A6-6DC1-40B9-81CB-ECB48CF539AF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41850" y="404664"/>
            <a:ext cx="11510799" cy="72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ts val="2800"/>
              </a:lnSpc>
              <a:defRPr sz="2800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ru-RU" dirty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28834878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аттер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19403" y="5639804"/>
            <a:ext cx="6085804" cy="922091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460" y="6367107"/>
            <a:ext cx="1273052" cy="257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22668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аттер снизу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19403" y="5639804"/>
            <a:ext cx="6085804" cy="922091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851" y="6367107"/>
            <a:ext cx="1261661" cy="257885"/>
          </a:xfrm>
          <a:prstGeom prst="rect">
            <a:avLst/>
          </a:prstGeom>
        </p:spPr>
      </p:pic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11231259" y="6381749"/>
            <a:ext cx="960967" cy="476251"/>
          </a:xfrm>
          <a:ln/>
        </p:spPr>
        <p:txBody>
          <a:bodyPr/>
          <a:lstStyle>
            <a:lvl1pPr>
              <a:defRPr sz="1200" b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982DB5A6-6DC1-40B9-81CB-ECB48CF539AF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41850" y="404664"/>
            <a:ext cx="11510799" cy="72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ts val="2800"/>
              </a:lnSpc>
              <a:defRPr sz="2800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ru-RU" dirty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22606393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Изображение на выл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-48683" y="2"/>
            <a:ext cx="12289365" cy="685799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/>
            </a:lvl1pPr>
          </a:lstStyle>
          <a:p>
            <a:r>
              <a:rPr lang="en-US" dirty="0"/>
              <a:t>    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982DB5A6-6DC1-40B9-81CB-ECB48CF539AF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851" y="6367107"/>
            <a:ext cx="1261661" cy="257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115480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Изображение сверх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1" y="0"/>
            <a:ext cx="12192001" cy="3429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/>
            </a:lvl1pPr>
          </a:lstStyle>
          <a:p>
            <a:r>
              <a:rPr lang="en-US" dirty="0"/>
              <a:t>    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 sz="1200" b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982DB5A6-6DC1-40B9-81CB-ECB48CF539AF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851" y="6367107"/>
            <a:ext cx="1261661" cy="257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809660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 с ноутбу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2DB5A6-6DC1-40B9-81CB-ECB48CF539AF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pic>
        <p:nvPicPr>
          <p:cNvPr id="5" name="Picture 7">
            <a:extLst>
              <a:ext uri="{FF2B5EF4-FFF2-40B4-BE49-F238E27FC236}">
                <a16:creationId xmlns:a16="http://schemas.microsoft.com/office/drawing/2014/main" id="{79D29894-9CFE-594F-99B2-B530DB8F71D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1824" y="692696"/>
            <a:ext cx="9309112" cy="5465762"/>
          </a:xfrm>
          <a:prstGeom prst="rect">
            <a:avLst/>
          </a:prstGeom>
        </p:spPr>
      </p:pic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1965AAD4-244C-F046-AE4B-710B584B7E1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663952" y="1052736"/>
            <a:ext cx="7056784" cy="4419375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531962" y="481073"/>
            <a:ext cx="3979862" cy="540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ts val="2900"/>
              </a:lnSpc>
              <a:defRPr sz="2800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ru-RU" dirty="0"/>
              <a:t>Образец заголовка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idx="1" hasCustomPrompt="1"/>
          </p:nvPr>
        </p:nvSpPr>
        <p:spPr bwMode="auto">
          <a:xfrm>
            <a:off x="531962" y="1232756"/>
            <a:ext cx="3974828" cy="3535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marR="0" indent="0" algn="l" defTabSz="914400" rtl="0" eaLnBrk="0" fontAlgn="base" latinLnBrk="0" hangingPunct="0">
              <a:lnSpc>
                <a:spcPts val="13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200" baseline="0"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Текст </a:t>
            </a:r>
            <a:r>
              <a:rPr lang="ru-RU" dirty="0" err="1"/>
              <a:t>текст</a:t>
            </a:r>
            <a:r>
              <a:rPr lang="ru-RU" dirty="0"/>
              <a:t> </a:t>
            </a:r>
            <a:r>
              <a:rPr lang="ru-RU" dirty="0" err="1"/>
              <a:t>текст</a:t>
            </a:r>
            <a:r>
              <a:rPr lang="ru-RU" dirty="0"/>
              <a:t> </a:t>
            </a:r>
            <a:r>
              <a:rPr lang="ru-RU" dirty="0" err="1"/>
              <a:t>текст</a:t>
            </a:r>
            <a:r>
              <a:rPr lang="ru-RU" dirty="0"/>
              <a:t> </a:t>
            </a:r>
            <a:r>
              <a:rPr lang="ru-RU" dirty="0" err="1"/>
              <a:t>текст</a:t>
            </a:r>
            <a:r>
              <a:rPr lang="ru-RU" dirty="0"/>
              <a:t> </a:t>
            </a:r>
            <a:r>
              <a:rPr lang="ru-RU" dirty="0" err="1"/>
              <a:t>текст</a:t>
            </a:r>
            <a:r>
              <a:rPr lang="ru-RU" dirty="0"/>
              <a:t> </a:t>
            </a:r>
            <a:r>
              <a:rPr lang="ru-RU" dirty="0" err="1"/>
              <a:t>текст</a:t>
            </a:r>
            <a:r>
              <a:rPr lang="ru-RU" dirty="0"/>
              <a:t> </a:t>
            </a:r>
            <a:r>
              <a:rPr lang="ru-RU" dirty="0" err="1"/>
              <a:t>текст</a:t>
            </a:r>
            <a:r>
              <a:rPr lang="ru-RU" dirty="0"/>
              <a:t> </a:t>
            </a:r>
            <a:r>
              <a:rPr lang="ru-RU" dirty="0" err="1"/>
              <a:t>текст</a:t>
            </a:r>
            <a:r>
              <a:rPr lang="ru-RU" dirty="0"/>
              <a:t> </a:t>
            </a:r>
            <a:r>
              <a:rPr lang="ru-RU" dirty="0" err="1"/>
              <a:t>текст</a:t>
            </a:r>
            <a:r>
              <a:rPr lang="ru-RU" dirty="0"/>
              <a:t> </a:t>
            </a:r>
            <a:r>
              <a:rPr lang="ru-RU" dirty="0" err="1"/>
              <a:t>текст</a:t>
            </a:r>
            <a:r>
              <a:rPr lang="ru-RU" dirty="0"/>
              <a:t> </a:t>
            </a:r>
            <a:r>
              <a:rPr lang="ru-RU" dirty="0" err="1"/>
              <a:t>текст</a:t>
            </a:r>
            <a:r>
              <a:rPr lang="ru-RU" dirty="0"/>
              <a:t> </a:t>
            </a:r>
            <a:r>
              <a:rPr lang="ru-RU" dirty="0" err="1"/>
              <a:t>текст</a:t>
            </a:r>
            <a:r>
              <a:rPr lang="ru-RU" dirty="0"/>
              <a:t> </a:t>
            </a:r>
            <a:r>
              <a:rPr lang="ru-RU" dirty="0" err="1"/>
              <a:t>текст</a:t>
            </a:r>
            <a:r>
              <a:rPr lang="ru-RU" dirty="0"/>
              <a:t> </a:t>
            </a:r>
            <a:r>
              <a:rPr lang="ru-RU" dirty="0" err="1"/>
              <a:t>текст</a:t>
            </a:r>
            <a:r>
              <a:rPr lang="ru-RU" dirty="0"/>
              <a:t> </a:t>
            </a:r>
            <a:r>
              <a:rPr lang="ru-RU" dirty="0" err="1"/>
              <a:t>текст</a:t>
            </a:r>
            <a:r>
              <a:rPr lang="ru-RU" dirty="0"/>
              <a:t> </a:t>
            </a:r>
            <a:r>
              <a:rPr lang="ru-RU" dirty="0" err="1"/>
              <a:t>текст</a:t>
            </a:r>
            <a:r>
              <a:rPr lang="ru-RU" dirty="0"/>
              <a:t> </a:t>
            </a:r>
            <a:r>
              <a:rPr lang="ru-RU" dirty="0" err="1"/>
              <a:t>текст</a:t>
            </a:r>
            <a:r>
              <a:rPr lang="ru-RU" dirty="0"/>
              <a:t> текст </a:t>
            </a:r>
            <a:r>
              <a:rPr lang="ru-RU" dirty="0" err="1"/>
              <a:t>текст</a:t>
            </a:r>
            <a:r>
              <a:rPr lang="ru-RU" dirty="0"/>
              <a:t> </a:t>
            </a:r>
            <a:r>
              <a:rPr lang="ru-RU" dirty="0" err="1"/>
              <a:t>текст</a:t>
            </a:r>
            <a:r>
              <a:rPr lang="ru-RU" dirty="0"/>
              <a:t> </a:t>
            </a:r>
            <a:r>
              <a:rPr lang="ru-RU" dirty="0" err="1"/>
              <a:t>текст</a:t>
            </a:r>
            <a:r>
              <a:rPr lang="ru-RU" dirty="0"/>
              <a:t> </a:t>
            </a:r>
            <a:r>
              <a:rPr lang="ru-RU" dirty="0" err="1"/>
              <a:t>текст</a:t>
            </a:r>
            <a:r>
              <a:rPr lang="ru-RU" dirty="0"/>
              <a:t> </a:t>
            </a:r>
            <a:r>
              <a:rPr lang="ru-RU" dirty="0" err="1"/>
              <a:t>текст</a:t>
            </a:r>
            <a:r>
              <a:rPr lang="ru-RU" dirty="0"/>
              <a:t> </a:t>
            </a:r>
            <a:r>
              <a:rPr lang="ru-RU" dirty="0" err="1"/>
              <a:t>текст</a:t>
            </a:r>
            <a:r>
              <a:rPr lang="ru-RU" dirty="0"/>
              <a:t> </a:t>
            </a:r>
            <a:r>
              <a:rPr lang="ru-RU" dirty="0" err="1"/>
              <a:t>текст</a:t>
            </a:r>
            <a:r>
              <a:rPr lang="ru-RU" dirty="0"/>
              <a:t> </a:t>
            </a:r>
            <a:r>
              <a:rPr lang="ru-RU" dirty="0" err="1"/>
              <a:t>текст</a:t>
            </a:r>
            <a:r>
              <a:rPr lang="ru-RU" dirty="0"/>
              <a:t> </a:t>
            </a:r>
            <a:r>
              <a:rPr lang="ru-RU" dirty="0" err="1"/>
              <a:t>текст</a:t>
            </a:r>
            <a:r>
              <a:rPr lang="ru-RU" dirty="0"/>
              <a:t> </a:t>
            </a:r>
            <a:r>
              <a:rPr lang="ru-RU" dirty="0" err="1"/>
              <a:t>текст</a:t>
            </a:r>
            <a:r>
              <a:rPr lang="ru-RU" dirty="0"/>
              <a:t> </a:t>
            </a:r>
            <a:r>
              <a:rPr lang="ru-RU" dirty="0" err="1"/>
              <a:t>текст</a:t>
            </a:r>
            <a:r>
              <a:rPr lang="ru-RU" dirty="0"/>
              <a:t> </a:t>
            </a:r>
            <a:r>
              <a:rPr lang="ru-RU" dirty="0" err="1"/>
              <a:t>текст</a:t>
            </a:r>
            <a:r>
              <a:rPr lang="ru-RU" dirty="0"/>
              <a:t> </a:t>
            </a:r>
            <a:r>
              <a:rPr lang="ru-RU" dirty="0" err="1"/>
              <a:t>текст</a:t>
            </a:r>
            <a:r>
              <a:rPr lang="ru-RU" dirty="0"/>
              <a:t> </a:t>
            </a:r>
            <a:r>
              <a:rPr lang="ru-RU" dirty="0" err="1"/>
              <a:t>текст</a:t>
            </a:r>
            <a:r>
              <a:rPr lang="ru-RU" dirty="0"/>
              <a:t> </a:t>
            </a:r>
            <a:r>
              <a:rPr lang="ru-RU" dirty="0" err="1"/>
              <a:t>текст</a:t>
            </a:r>
            <a:r>
              <a:rPr lang="ru-RU" dirty="0"/>
              <a:t> </a:t>
            </a:r>
            <a:r>
              <a:rPr lang="ru-RU" dirty="0" err="1"/>
              <a:t>текст</a:t>
            </a:r>
            <a:r>
              <a:rPr lang="ru-RU" dirty="0"/>
              <a:t> </a:t>
            </a:r>
            <a:r>
              <a:rPr lang="ru-RU" dirty="0" err="1"/>
              <a:t>текст</a:t>
            </a:r>
            <a:r>
              <a:rPr lang="ru-RU" dirty="0"/>
              <a:t> </a:t>
            </a:r>
            <a:r>
              <a:rPr lang="ru-RU" dirty="0" err="1"/>
              <a:t>текст</a:t>
            </a:r>
            <a:r>
              <a:rPr lang="ru-RU" dirty="0"/>
              <a:t> </a:t>
            </a:r>
            <a:r>
              <a:rPr lang="ru-RU" dirty="0" err="1"/>
              <a:t>текст</a:t>
            </a:r>
            <a:endParaRPr lang="ru-RU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ru-RU" dirty="0"/>
          </a:p>
          <a:p>
            <a:pPr lvl="0"/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851" y="6367107"/>
            <a:ext cx="1261661" cy="257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068060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Текст + Изображ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982DB5A6-6DC1-40B9-81CB-ECB48CF539AF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21821" y="404664"/>
            <a:ext cx="10210683" cy="72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ts val="2800"/>
              </a:lnSpc>
              <a:defRPr sz="2800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ru-RU" dirty="0"/>
              <a:t>Образец заголовка</a:t>
            </a:r>
          </a:p>
        </p:txBody>
      </p:sp>
      <p:sp>
        <p:nvSpPr>
          <p:cNvPr id="12" name="Rectangle 4"/>
          <p:cNvSpPr>
            <a:spLocks noGrp="1" noChangeArrowheads="1"/>
          </p:cNvSpPr>
          <p:nvPr>
            <p:ph idx="12"/>
          </p:nvPr>
        </p:nvSpPr>
        <p:spPr bwMode="auto">
          <a:xfrm>
            <a:off x="415461" y="1307430"/>
            <a:ext cx="5034749" cy="4713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6471576" y="1295401"/>
            <a:ext cx="4958424" cy="4725988"/>
          </a:xfrm>
          <a:prstGeom prst="rect">
            <a:avLst/>
          </a:prstGeom>
        </p:spPr>
        <p:txBody>
          <a:bodyPr vert="horz"/>
          <a:lstStyle>
            <a:lvl1pPr>
              <a:defRPr sz="1200"/>
            </a:lvl1pPr>
          </a:lstStyle>
          <a:p>
            <a:r>
              <a:rPr lang="en-US" dirty="0"/>
              <a:t>     </a:t>
            </a:r>
          </a:p>
        </p:txBody>
      </p:sp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516" y="6367107"/>
            <a:ext cx="1261661" cy="257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348113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Две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982DB5A6-6DC1-40B9-81CB-ECB48CF539AF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781861" y="404664"/>
            <a:ext cx="10210683" cy="72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ts val="2800"/>
              </a:lnSpc>
              <a:defRPr sz="2800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ru-RU" dirty="0"/>
              <a:t>Образец заголовка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idx="1"/>
          </p:nvPr>
        </p:nvSpPr>
        <p:spPr bwMode="auto">
          <a:xfrm>
            <a:off x="6449484" y="1307430"/>
            <a:ext cx="4961104" cy="4713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12" name="Rectangle 4"/>
          <p:cNvSpPr>
            <a:spLocks noGrp="1" noChangeArrowheads="1"/>
          </p:cNvSpPr>
          <p:nvPr>
            <p:ph idx="12"/>
          </p:nvPr>
        </p:nvSpPr>
        <p:spPr bwMode="auto">
          <a:xfrm>
            <a:off x="775502" y="1307430"/>
            <a:ext cx="5034749" cy="4713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</p:txBody>
      </p:sp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851" y="6367107"/>
            <a:ext cx="1261661" cy="257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8810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ложка оборо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2819" y="936785"/>
            <a:ext cx="3168351" cy="3160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61664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55240" y="190804"/>
            <a:ext cx="11383412" cy="459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/>
              <a:t>Образец 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idx="1"/>
          </p:nvPr>
        </p:nvSpPr>
        <p:spPr bwMode="auto">
          <a:xfrm>
            <a:off x="258723" y="852144"/>
            <a:ext cx="11523134" cy="5075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153126215"/>
      </p:ext>
    </p:extLst>
  </p:cSld>
  <p:clrMapOvr>
    <a:masterClrMapping/>
  </p:clrMapOvr>
  <p:transition spd="slow">
    <p:fad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ложка оборот белая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 bwMode="auto">
          <a:xfrm>
            <a:off x="0" y="0"/>
            <a:ext cx="12192000" cy="720000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110400" rIns="121920" bIns="624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12191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133" b="0" i="0" u="none" strike="noStrike" cap="none" normalizeH="0" baseline="0">
              <a:ln>
                <a:noFill/>
              </a:ln>
              <a:solidFill>
                <a:srgbClr val="002D87"/>
              </a:solidFill>
              <a:effectLst/>
              <a:latin typeface="Arial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2819" y="932723"/>
            <a:ext cx="3168352" cy="3168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81406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ложк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 bwMode="auto">
          <a:xfrm>
            <a:off x="0" y="1"/>
            <a:ext cx="12192000" cy="691200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110400" rIns="121920" bIns="624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12191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133" b="0" i="0" u="none" strike="noStrike" cap="none" normalizeH="0" baseline="0">
              <a:ln>
                <a:noFill/>
              </a:ln>
              <a:solidFill>
                <a:srgbClr val="002D87"/>
              </a:solidFill>
              <a:effectLst/>
              <a:latin typeface="Arial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413" y="5253203"/>
            <a:ext cx="4741515" cy="969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615852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ложка белая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770" y="5254706"/>
            <a:ext cx="4726801" cy="966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426274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 белый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142" y="6367107"/>
            <a:ext cx="1261661" cy="257885"/>
          </a:xfrm>
          <a:prstGeom prst="rect">
            <a:avLst/>
          </a:prstGeom>
        </p:spPr>
      </p:pic>
      <p:sp>
        <p:nvSpPr>
          <p:cNvPr id="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10446" y="404664"/>
            <a:ext cx="11642204" cy="72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2800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ru-RU" dirty="0"/>
              <a:t>Образец заголовка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11231259" y="6381749"/>
            <a:ext cx="960967" cy="476251"/>
          </a:xfrm>
          <a:ln/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982DB5A6-6DC1-40B9-81CB-ECB48CF539AF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920959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 серый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 bwMode="auto">
          <a:xfrm>
            <a:off x="0" y="0"/>
            <a:ext cx="12192000" cy="72000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110400" rIns="121920" bIns="624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12191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133" b="0" i="0" u="none" strike="noStrike" cap="none" normalizeH="0" baseline="0">
              <a:ln>
                <a:noFill/>
              </a:ln>
              <a:solidFill>
                <a:srgbClr val="002D87"/>
              </a:solidFill>
              <a:effectLst/>
              <a:latin typeface="Arial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142" y="6367107"/>
            <a:ext cx="1261661" cy="257885"/>
          </a:xfrm>
          <a:prstGeom prst="rect">
            <a:avLst/>
          </a:prstGeom>
        </p:spPr>
      </p:pic>
      <p:sp>
        <p:nvSpPr>
          <p:cNvPr id="4" name="Rectangle 7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11231259" y="6381749"/>
            <a:ext cx="960967" cy="476251"/>
          </a:xfrm>
          <a:ln/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982DB5A6-6DC1-40B9-81CB-ECB48CF539AF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10446" y="404664"/>
            <a:ext cx="11642204" cy="72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2800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ru-RU" dirty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428878604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Изображение на выл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-48683" y="2"/>
            <a:ext cx="12289365" cy="685799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/>
            </a:lvl1pPr>
          </a:lstStyle>
          <a:p>
            <a:r>
              <a:rPr lang="en-US" dirty="0"/>
              <a:t>    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982DB5A6-6DC1-40B9-81CB-ECB48CF539AF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142" y="6367107"/>
            <a:ext cx="1261661" cy="257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204377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аттер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19403" y="5639804"/>
            <a:ext cx="6085804" cy="922091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447" y="6367107"/>
            <a:ext cx="1273052" cy="257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621343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аттер снизу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19403" y="5639804"/>
            <a:ext cx="6085804" cy="922091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142" y="6367107"/>
            <a:ext cx="1261661" cy="257885"/>
          </a:xfrm>
          <a:prstGeom prst="rect">
            <a:avLst/>
          </a:prstGeom>
        </p:spPr>
      </p:pic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11231259" y="6381749"/>
            <a:ext cx="960967" cy="476251"/>
          </a:xfrm>
          <a:ln/>
        </p:spPr>
        <p:txBody>
          <a:bodyPr/>
          <a:lstStyle>
            <a:lvl1pPr>
              <a:defRPr sz="1200" b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982DB5A6-6DC1-40B9-81CB-ECB48CF539AF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10446" y="404664"/>
            <a:ext cx="11642204" cy="72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2800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ru-RU" dirty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22073818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/>
          <p:cNvSpPr>
            <a:spLocks noGrp="1"/>
          </p:cNvSpPr>
          <p:nvPr>
            <p:ph type="pic" sz="quarter" idx="14" hasCustomPrompt="1"/>
          </p:nvPr>
        </p:nvSpPr>
        <p:spPr>
          <a:xfrm>
            <a:off x="9168342" y="3429002"/>
            <a:ext cx="3036404" cy="342899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/>
            </a:lvl1pPr>
          </a:lstStyle>
          <a:p>
            <a:r>
              <a:rPr lang="en-US" dirty="0"/>
              <a:t>    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 sz="1200" b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982DB5A6-6DC1-40B9-81CB-ECB48CF539AF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3429001"/>
            <a:ext cx="3072341" cy="342899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/>
            </a:lvl1pPr>
          </a:lstStyle>
          <a:p>
            <a:r>
              <a:rPr lang="en-US" dirty="0"/>
              <a:t>    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6096001" y="2"/>
            <a:ext cx="6096225" cy="3428999"/>
          </a:xfrm>
          <a:prstGeom prst="rect">
            <a:avLst/>
          </a:prstGeom>
          <a:effectLst>
            <a:outerShdw blurRad="127000" dist="76200" dir="5400000" algn="t" rotWithShape="0">
              <a:prstClr val="black">
                <a:alpha val="20000"/>
              </a:prstClr>
            </a:outerShdw>
          </a:effectLst>
        </p:spPr>
        <p:txBody>
          <a:bodyPr vert="horz"/>
          <a:lstStyle>
            <a:lvl1pPr marL="0" indent="0">
              <a:buNone/>
              <a:defRPr/>
            </a:lvl1pPr>
          </a:lstStyle>
          <a:p>
            <a:r>
              <a:rPr lang="en-US" dirty="0"/>
              <a:t>    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10447" y="404664"/>
            <a:ext cx="5306483" cy="72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2800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ru-RU" dirty="0"/>
              <a:t>Образец заголовка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idx="1"/>
          </p:nvPr>
        </p:nvSpPr>
        <p:spPr bwMode="auto">
          <a:xfrm>
            <a:off x="310447" y="1307430"/>
            <a:ext cx="5299771" cy="4713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ts val="1200"/>
              </a:lnSpc>
              <a:defRPr sz="120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</p:txBody>
      </p:sp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142" y="6367107"/>
            <a:ext cx="1261661" cy="257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21965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Изображение сверх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1" y="0"/>
            <a:ext cx="12192001" cy="3429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/>
            </a:lvl1pPr>
          </a:lstStyle>
          <a:p>
            <a:r>
              <a:rPr lang="en-US" dirty="0"/>
              <a:t>    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 sz="1200" b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982DB5A6-6DC1-40B9-81CB-ECB48CF539AF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142" y="6367107"/>
            <a:ext cx="1261661" cy="257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37836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000078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82800" rIns="9144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>
              <a:ln>
                <a:noFill/>
              </a:ln>
              <a:solidFill>
                <a:srgbClr val="002D87"/>
              </a:solidFill>
              <a:effectLst/>
              <a:latin typeface="Arial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000" y="5708829"/>
            <a:ext cx="2980272" cy="609171"/>
          </a:xfrm>
          <a:prstGeom prst="rect">
            <a:avLst/>
          </a:prstGeom>
        </p:spPr>
      </p:pic>
      <p:sp>
        <p:nvSpPr>
          <p:cNvPr id="8" name="Rectangle 3"/>
          <p:cNvSpPr txBox="1">
            <a:spLocks noChangeArrowheads="1"/>
          </p:cNvSpPr>
          <p:nvPr userDrawn="1"/>
        </p:nvSpPr>
        <p:spPr bwMode="auto">
          <a:xfrm>
            <a:off x="1028400" y="2681400"/>
            <a:ext cx="7740000" cy="12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b="0">
                <a:solidFill>
                  <a:schemeClr val="bg1"/>
                </a:solidFill>
                <a:effectLst/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Arial" charset="0"/>
              </a:defRPr>
            </a:lvl9pPr>
          </a:lstStyle>
          <a:p>
            <a:r>
              <a:rPr lang="ru-RU" sz="2800" kern="0" dirty="0"/>
              <a:t>Спасибо</a:t>
            </a:r>
            <a:br>
              <a:rPr lang="ru-RU" sz="2800" kern="0" dirty="0"/>
            </a:br>
            <a:r>
              <a:rPr lang="ru-RU" sz="2800" kern="0" dirty="0"/>
              <a:t>за внимание!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idx="1" hasCustomPrompt="1"/>
          </p:nvPr>
        </p:nvSpPr>
        <p:spPr bwMode="auto">
          <a:xfrm>
            <a:off x="9419248" y="5790277"/>
            <a:ext cx="1896752" cy="6987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ts val="1700"/>
              </a:lnSpc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</a:lstStyle>
          <a:p>
            <a:pPr lvl="0"/>
            <a:r>
              <a:rPr lang="en-US" dirty="0"/>
              <a:t>8 800 100 07 02</a:t>
            </a:r>
          </a:p>
          <a:p>
            <a:pPr lvl="0"/>
            <a:r>
              <a:rPr lang="en-US" dirty="0"/>
              <a:t>sogaz-med.ru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47730961"/>
      </p:ext>
    </p:extLst>
  </p:cSld>
  <p:clrMapOvr>
    <a:masterClrMapping/>
  </p:clrMapOvr>
  <p:transition spd="slow">
    <p:fade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Изображение сниз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1" y="3429000"/>
            <a:ext cx="12192001" cy="3429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/>
            </a:lvl1pPr>
          </a:lstStyle>
          <a:p>
            <a:r>
              <a:rPr lang="en-US" dirty="0"/>
              <a:t>    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2DB5A6-6DC1-40B9-81CB-ECB48CF539AF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883309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Текст + Изображ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982DB5A6-6DC1-40B9-81CB-ECB48CF539AF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10447" y="404664"/>
            <a:ext cx="10210683" cy="72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2800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ru-RU" dirty="0"/>
              <a:t>Образец заголовка</a:t>
            </a:r>
          </a:p>
        </p:txBody>
      </p:sp>
      <p:sp>
        <p:nvSpPr>
          <p:cNvPr id="12" name="Rectangle 4"/>
          <p:cNvSpPr>
            <a:spLocks noGrp="1" noChangeArrowheads="1"/>
          </p:cNvSpPr>
          <p:nvPr>
            <p:ph idx="12"/>
          </p:nvPr>
        </p:nvSpPr>
        <p:spPr bwMode="auto">
          <a:xfrm>
            <a:off x="304087" y="1307430"/>
            <a:ext cx="5034749" cy="4713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6471576" y="1295401"/>
            <a:ext cx="4958424" cy="4725988"/>
          </a:xfrm>
          <a:prstGeom prst="rect">
            <a:avLst/>
          </a:prstGeom>
        </p:spPr>
        <p:txBody>
          <a:bodyPr vert="horz"/>
          <a:lstStyle/>
          <a:p>
            <a:r>
              <a:rPr lang="en-US" dirty="0"/>
              <a:t>     </a:t>
            </a:r>
          </a:p>
        </p:txBody>
      </p:sp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142" y="6367107"/>
            <a:ext cx="1261661" cy="257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0633880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Две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982DB5A6-6DC1-40B9-81CB-ECB48CF539AF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781861" y="404664"/>
            <a:ext cx="10210683" cy="72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2800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ru-RU" dirty="0"/>
              <a:t>Образец заголовка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idx="1"/>
          </p:nvPr>
        </p:nvSpPr>
        <p:spPr bwMode="auto">
          <a:xfrm>
            <a:off x="6449484" y="1307430"/>
            <a:ext cx="4961104" cy="4713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12" name="Rectangle 4"/>
          <p:cNvSpPr>
            <a:spLocks noGrp="1" noChangeArrowheads="1"/>
          </p:cNvSpPr>
          <p:nvPr>
            <p:ph idx="12"/>
          </p:nvPr>
        </p:nvSpPr>
        <p:spPr bwMode="auto">
          <a:xfrm>
            <a:off x="775502" y="1307430"/>
            <a:ext cx="5034749" cy="4713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</p:txBody>
      </p:sp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142" y="6367107"/>
            <a:ext cx="1261661" cy="257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9478723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ложка оборо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2819" y="936785"/>
            <a:ext cx="3168351" cy="3160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23011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ложка оборот белая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 bwMode="auto">
          <a:xfrm>
            <a:off x="0" y="0"/>
            <a:ext cx="12192000" cy="720000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110400" rIns="121920" bIns="624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12191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133" b="0" i="0" u="none" strike="noStrike" cap="none" normalizeH="0" baseline="0">
              <a:ln>
                <a:noFill/>
              </a:ln>
              <a:solidFill>
                <a:srgbClr val="002D87"/>
              </a:solidFill>
              <a:effectLst/>
              <a:latin typeface="Arial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2819" y="932723"/>
            <a:ext cx="3168352" cy="3168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546191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 bwMode="auto">
          <a:xfrm>
            <a:off x="0" y="4"/>
            <a:ext cx="12192000" cy="6857996"/>
          </a:xfrm>
          <a:prstGeom prst="rect">
            <a:avLst/>
          </a:prstGeom>
          <a:solidFill>
            <a:srgbClr val="122364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82800" rIns="9144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>
              <a:ln>
                <a:noFill/>
              </a:ln>
              <a:solidFill>
                <a:srgbClr val="002D87"/>
              </a:solidFill>
              <a:effectLst/>
              <a:latin typeface="Arial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49" r="363"/>
          <a:stretch/>
        </p:blipFill>
        <p:spPr>
          <a:xfrm>
            <a:off x="544552" y="6249025"/>
            <a:ext cx="1591448" cy="334655"/>
          </a:xfrm>
          <a:prstGeom prst="rect">
            <a:avLst/>
          </a:prstGeom>
        </p:spPr>
      </p:pic>
      <p:sp>
        <p:nvSpPr>
          <p:cNvPr id="1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49579" y="282600"/>
            <a:ext cx="11279357" cy="898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42454380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 bwMode="auto">
          <a:xfrm>
            <a:off x="0" y="4"/>
            <a:ext cx="12192000" cy="6857996"/>
          </a:xfrm>
          <a:prstGeom prst="rect">
            <a:avLst/>
          </a:prstGeom>
          <a:solidFill>
            <a:srgbClr val="122364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82800" rIns="9144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>
              <a:ln>
                <a:noFill/>
              </a:ln>
              <a:solidFill>
                <a:srgbClr val="002D87"/>
              </a:solidFill>
              <a:effectLst/>
              <a:latin typeface="Arial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49" r="363"/>
          <a:stretch/>
        </p:blipFill>
        <p:spPr>
          <a:xfrm>
            <a:off x="544552" y="6249025"/>
            <a:ext cx="1591448" cy="334655"/>
          </a:xfrm>
          <a:prstGeom prst="rect">
            <a:avLst/>
          </a:prstGeom>
        </p:spPr>
      </p:pic>
      <p:sp>
        <p:nvSpPr>
          <p:cNvPr id="13" name="Rectangle 3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456321" y="2979902"/>
            <a:ext cx="11279357" cy="898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/>
              <a:t>Название подраздела презентации</a:t>
            </a:r>
          </a:p>
        </p:txBody>
      </p:sp>
    </p:spTree>
    <p:extLst>
      <p:ext uri="{BB962C8B-B14F-4D97-AF65-F5344CB8AC3E}">
        <p14:creationId xmlns:p14="http://schemas.microsoft.com/office/powerpoint/2010/main" val="28082081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64820" y="366064"/>
            <a:ext cx="10671180" cy="459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/>
              <a:t>Образец заголовка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idx="1"/>
          </p:nvPr>
        </p:nvSpPr>
        <p:spPr bwMode="auto">
          <a:xfrm>
            <a:off x="464820" y="852144"/>
            <a:ext cx="4731180" cy="5075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/>
            </a:lvl1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idx="10"/>
          </p:nvPr>
        </p:nvSpPr>
        <p:spPr bwMode="auto">
          <a:xfrm>
            <a:off x="6096000" y="891210"/>
            <a:ext cx="5040000" cy="5075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/>
            </a:lvl1pPr>
          </a:lstStyle>
          <a:p>
            <a:pPr lv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893424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64820" y="366064"/>
            <a:ext cx="11173832" cy="459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/>
              <a:t>Образец заголовка</a:t>
            </a:r>
          </a:p>
        </p:txBody>
      </p:sp>
      <p:sp>
        <p:nvSpPr>
          <p:cNvPr id="16" name="Rectangle 4"/>
          <p:cNvSpPr>
            <a:spLocks noGrp="1" noChangeArrowheads="1"/>
          </p:cNvSpPr>
          <p:nvPr>
            <p:ph idx="1"/>
          </p:nvPr>
        </p:nvSpPr>
        <p:spPr bwMode="auto">
          <a:xfrm>
            <a:off x="464820" y="852144"/>
            <a:ext cx="4731180" cy="5075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/>
            </a:lvl1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</p:txBody>
      </p:sp>
      <p:sp>
        <p:nvSpPr>
          <p:cNvPr id="17" name="Rectangle 4"/>
          <p:cNvSpPr>
            <a:spLocks noGrp="1" noChangeArrowheads="1"/>
          </p:cNvSpPr>
          <p:nvPr>
            <p:ph idx="10"/>
          </p:nvPr>
        </p:nvSpPr>
        <p:spPr bwMode="auto">
          <a:xfrm>
            <a:off x="6096000" y="891210"/>
            <a:ext cx="5040000" cy="5075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/>
            </a:lvl1pPr>
          </a:lstStyle>
          <a:p>
            <a:pPr lv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3947971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 bwMode="auto">
          <a:xfrm>
            <a:off x="0" y="4"/>
            <a:ext cx="12192000" cy="6857996"/>
          </a:xfrm>
          <a:prstGeom prst="rect">
            <a:avLst/>
          </a:prstGeom>
          <a:solidFill>
            <a:srgbClr val="12236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82800" rIns="9144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>
              <a:ln>
                <a:noFill/>
              </a:ln>
              <a:solidFill>
                <a:srgbClr val="002D87"/>
              </a:solidFill>
              <a:effectLst/>
              <a:latin typeface="Arial" charset="0"/>
            </a:endParaRPr>
          </a:p>
        </p:txBody>
      </p:sp>
      <p:sp>
        <p:nvSpPr>
          <p:cNvPr id="13" name="Rectangle 3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248730" y="2986666"/>
            <a:ext cx="11686097" cy="898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/>
              <a:t>Спасибо за внимание</a:t>
            </a:r>
          </a:p>
        </p:txBody>
      </p:sp>
      <p:pic>
        <p:nvPicPr>
          <p:cNvPr id="16" name="Рисунок 1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49" r="363"/>
          <a:stretch/>
        </p:blipFill>
        <p:spPr>
          <a:xfrm>
            <a:off x="544552" y="6249025"/>
            <a:ext cx="1591448" cy="334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672990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Пользовательский макет">
    <p:bg>
      <p:bgPr>
        <a:solidFill>
          <a:srgbClr val="12236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3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248730" y="2986666"/>
            <a:ext cx="11686097" cy="898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/>
              <a:t>Спасибо за внимание</a:t>
            </a:r>
          </a:p>
        </p:txBody>
      </p:sp>
      <p:pic>
        <p:nvPicPr>
          <p:cNvPr id="5" name="Рисунок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49" r="363"/>
          <a:stretch/>
        </p:blipFill>
        <p:spPr>
          <a:xfrm>
            <a:off x="670218" y="6249026"/>
            <a:ext cx="1958705" cy="334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119076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49579" y="282600"/>
            <a:ext cx="11279357" cy="898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4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/>
              <a:t>Образец заголовка</a:t>
            </a:r>
          </a:p>
        </p:txBody>
      </p:sp>
      <p:sp>
        <p:nvSpPr>
          <p:cNvPr id="5" name="Прямоугольник 4"/>
          <p:cNvSpPr/>
          <p:nvPr userDrawn="1"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000078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82800" rIns="9144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>
              <a:ln>
                <a:noFill/>
              </a:ln>
              <a:solidFill>
                <a:srgbClr val="002D87"/>
              </a:solidFill>
              <a:effectLst/>
              <a:latin typeface="Arial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000" y="5409000"/>
            <a:ext cx="4741515" cy="969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159667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2462705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64820" y="366064"/>
            <a:ext cx="11173832" cy="459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/>
              <a:t>Образец заголовка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idx="1"/>
          </p:nvPr>
        </p:nvSpPr>
        <p:spPr bwMode="auto">
          <a:xfrm>
            <a:off x="464820" y="852144"/>
            <a:ext cx="11317036" cy="5075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150557088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64820" y="366064"/>
            <a:ext cx="11173832" cy="459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71213913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55240" y="190804"/>
            <a:ext cx="11383412" cy="459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/>
              <a:t>Образец 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idx="1"/>
          </p:nvPr>
        </p:nvSpPr>
        <p:spPr bwMode="auto">
          <a:xfrm>
            <a:off x="258723" y="852144"/>
            <a:ext cx="11523134" cy="5075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67303334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55240" y="190804"/>
            <a:ext cx="11383412" cy="459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/>
              <a:t>Образец 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idx="1"/>
          </p:nvPr>
        </p:nvSpPr>
        <p:spPr bwMode="auto">
          <a:xfrm>
            <a:off x="258723" y="852144"/>
            <a:ext cx="11523134" cy="5075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04642952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55240" y="190804"/>
            <a:ext cx="11383412" cy="459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/>
              <a:t>Образец 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idx="1"/>
          </p:nvPr>
        </p:nvSpPr>
        <p:spPr bwMode="auto">
          <a:xfrm>
            <a:off x="258723" y="852144"/>
            <a:ext cx="11523134" cy="5075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4678239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55240" y="190804"/>
            <a:ext cx="11383412" cy="459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/>
              <a:t>Образец 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idx="1"/>
          </p:nvPr>
        </p:nvSpPr>
        <p:spPr bwMode="auto">
          <a:xfrm>
            <a:off x="258723" y="852144"/>
            <a:ext cx="11523134" cy="5075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539247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55240" y="190804"/>
            <a:ext cx="11383412" cy="459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/>
              <a:t>Образец 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idx="1"/>
          </p:nvPr>
        </p:nvSpPr>
        <p:spPr bwMode="auto">
          <a:xfrm>
            <a:off x="258723" y="852144"/>
            <a:ext cx="11523134" cy="5075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18206655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55240" y="190804"/>
            <a:ext cx="11383412" cy="459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/>
              <a:t>Образец 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idx="1"/>
          </p:nvPr>
        </p:nvSpPr>
        <p:spPr bwMode="auto">
          <a:xfrm>
            <a:off x="258723" y="852144"/>
            <a:ext cx="11523134" cy="5075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4272827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49579" y="282600"/>
            <a:ext cx="11279357" cy="898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4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/>
              <a:t>Образец заголовка</a:t>
            </a:r>
          </a:p>
        </p:txBody>
      </p:sp>
      <p:sp>
        <p:nvSpPr>
          <p:cNvPr id="5" name="Прямоугольник 4"/>
          <p:cNvSpPr/>
          <p:nvPr userDrawn="1"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000078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82800" rIns="9144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0" i="0" u="none" strike="noStrike" kern="1200" cap="none" spc="0" normalizeH="0" baseline="0" noProof="0">
              <a:ln>
                <a:noFill/>
              </a:ln>
              <a:solidFill>
                <a:srgbClr val="002D87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000" y="5409000"/>
            <a:ext cx="4741515" cy="969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5251479"/>
      </p:ext>
    </p:extLst>
  </p:cSld>
  <p:clrMapOvr>
    <a:masterClrMapping/>
  </p:clrMapOvr>
  <p:transition spd="slow">
    <p:fade/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55240" y="190804"/>
            <a:ext cx="11383412" cy="459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/>
              <a:t>Образец 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idx="1"/>
          </p:nvPr>
        </p:nvSpPr>
        <p:spPr bwMode="auto">
          <a:xfrm>
            <a:off x="258723" y="852144"/>
            <a:ext cx="11523134" cy="5075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11562742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000078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82800" rIns="9144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>
              <a:ln>
                <a:noFill/>
              </a:ln>
              <a:solidFill>
                <a:srgbClr val="002D87"/>
              </a:solidFill>
              <a:effectLst/>
              <a:latin typeface="Arial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000" y="5708829"/>
            <a:ext cx="2980272" cy="609171"/>
          </a:xfrm>
          <a:prstGeom prst="rect">
            <a:avLst/>
          </a:prstGeom>
        </p:spPr>
      </p:pic>
      <p:sp>
        <p:nvSpPr>
          <p:cNvPr id="8" name="Rectangle 3"/>
          <p:cNvSpPr txBox="1">
            <a:spLocks noChangeArrowheads="1"/>
          </p:cNvSpPr>
          <p:nvPr userDrawn="1"/>
        </p:nvSpPr>
        <p:spPr bwMode="auto">
          <a:xfrm>
            <a:off x="1028400" y="2681400"/>
            <a:ext cx="7740000" cy="12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b="0">
                <a:solidFill>
                  <a:schemeClr val="bg1"/>
                </a:solidFill>
                <a:effectLst/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Arial" charset="0"/>
              </a:defRPr>
            </a:lvl9pPr>
          </a:lstStyle>
          <a:p>
            <a:r>
              <a:rPr lang="ru-RU" sz="2800" kern="0" dirty="0"/>
              <a:t>Спасибо</a:t>
            </a:r>
            <a:br>
              <a:rPr lang="ru-RU" sz="2800" kern="0" dirty="0"/>
            </a:br>
            <a:r>
              <a:rPr lang="ru-RU" sz="2800" kern="0" dirty="0"/>
              <a:t>за внимание!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idx="1" hasCustomPrompt="1"/>
          </p:nvPr>
        </p:nvSpPr>
        <p:spPr bwMode="auto">
          <a:xfrm>
            <a:off x="9419248" y="5790277"/>
            <a:ext cx="1896752" cy="6987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ts val="1700"/>
              </a:lnSpc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</a:lstStyle>
          <a:p>
            <a:pPr lvl="0"/>
            <a:r>
              <a:rPr lang="en-US" dirty="0"/>
              <a:t>8 800 100 07 02</a:t>
            </a:r>
          </a:p>
          <a:p>
            <a:pPr lvl="0"/>
            <a:r>
              <a:rPr lang="en-US" dirty="0"/>
              <a:t>sogaz-med.ru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42618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Паттер снизу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622"/>
          <a:stretch/>
        </p:blipFill>
        <p:spPr>
          <a:xfrm>
            <a:off x="0" y="1"/>
            <a:ext cx="12211141" cy="6858000"/>
          </a:xfrm>
          <a:prstGeom prst="rect">
            <a:avLst/>
          </a:prstGeom>
        </p:spPr>
      </p:pic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11231259" y="6381751"/>
            <a:ext cx="960967" cy="476251"/>
          </a:xfrm>
          <a:ln/>
        </p:spPr>
        <p:txBody>
          <a:bodyPr/>
          <a:lstStyle>
            <a:lvl1pPr>
              <a:defRPr sz="1200" b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982DB5A6-6DC1-40B9-81CB-ECB48CF539AF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41851" y="404664"/>
            <a:ext cx="5654149" cy="72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ts val="2275"/>
              </a:lnSpc>
              <a:defRPr sz="2800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ru-RU" dirty="0"/>
              <a:t>Образец заголовка</a:t>
            </a:r>
          </a:p>
        </p:txBody>
      </p:sp>
      <p:pic>
        <p:nvPicPr>
          <p:cNvPr id="10" name="Рисунок 9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82" r="55102"/>
          <a:stretch/>
        </p:blipFill>
        <p:spPr>
          <a:xfrm>
            <a:off x="423985" y="6182461"/>
            <a:ext cx="1772505" cy="627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60191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Пустой серый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 bwMode="auto">
          <a:xfrm>
            <a:off x="0" y="0"/>
            <a:ext cx="12192000" cy="68760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110400" rIns="121920" bIns="624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12191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133" b="0" i="0" u="none" strike="noStrike" cap="none" normalizeH="0" baseline="0" dirty="0">
              <a:ln>
                <a:noFill/>
              </a:ln>
              <a:solidFill>
                <a:srgbClr val="002D87"/>
              </a:solidFill>
              <a:effectLst/>
              <a:latin typeface="Arial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851" y="6367107"/>
            <a:ext cx="1261661" cy="257885"/>
          </a:xfrm>
          <a:prstGeom prst="rect">
            <a:avLst/>
          </a:prstGeom>
        </p:spPr>
      </p:pic>
      <p:sp>
        <p:nvSpPr>
          <p:cNvPr id="4" name="Rectangle 7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11231259" y="6381749"/>
            <a:ext cx="960967" cy="476251"/>
          </a:xfrm>
          <a:ln/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982DB5A6-6DC1-40B9-81CB-ECB48CF539AF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41850" y="404664"/>
            <a:ext cx="11510799" cy="72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ts val="2800"/>
              </a:lnSpc>
              <a:defRPr sz="2800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ru-RU" dirty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23047425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Изображение сверх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2" y="0"/>
            <a:ext cx="12192001" cy="3429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/>
            </a:lvl1pPr>
          </a:lstStyle>
          <a:p>
            <a:r>
              <a:rPr lang="en-US" dirty="0"/>
              <a:t>    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 sz="975" b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982DB5A6-6DC1-40B9-81CB-ECB48CF539AF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82" r="55102"/>
          <a:stretch/>
        </p:blipFill>
        <p:spPr>
          <a:xfrm>
            <a:off x="423985" y="6182461"/>
            <a:ext cx="1772505" cy="627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34310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785938"/>
      </p:ext>
    </p:extLst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10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6" Type="http://schemas.openxmlformats.org/officeDocument/2006/relationships/image" Target="../media/image5.jpeg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0.xml"/><Relationship Id="rId7" Type="http://schemas.openxmlformats.org/officeDocument/2006/relationships/image" Target="../media/image12.png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32.xml"/><Relationship Id="rId4" Type="http://schemas.openxmlformats.org/officeDocument/2006/relationships/slideLayout" Target="../slideLayouts/slideLayout31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5.xml"/><Relationship Id="rId7" Type="http://schemas.openxmlformats.org/officeDocument/2006/relationships/image" Target="../media/image12.png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Relationship Id="rId6" Type="http://schemas.openxmlformats.org/officeDocument/2006/relationships/theme" Target="../theme/theme5.xml"/><Relationship Id="rId5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13" Type="http://schemas.openxmlformats.org/officeDocument/2006/relationships/slideLayout" Target="../slideLayouts/slideLayout50.xml"/><Relationship Id="rId18" Type="http://schemas.openxmlformats.org/officeDocument/2006/relationships/image" Target="../media/image13.emf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slideLayout" Target="../slideLayouts/slideLayout49.xml"/><Relationship Id="rId17" Type="http://schemas.openxmlformats.org/officeDocument/2006/relationships/oleObject" Target="../embeddings/oleObject1.bin"/><Relationship Id="rId2" Type="http://schemas.openxmlformats.org/officeDocument/2006/relationships/slideLayout" Target="../slideLayouts/slideLayout39.xml"/><Relationship Id="rId16" Type="http://schemas.openxmlformats.org/officeDocument/2006/relationships/tags" Target="../tags/tag1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5" Type="http://schemas.openxmlformats.org/officeDocument/2006/relationships/vmlDrawing" Target="../drawings/vmlDrawing1.v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Relationship Id="rId1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8.xml"/><Relationship Id="rId13" Type="http://schemas.openxmlformats.org/officeDocument/2006/relationships/slideLayout" Target="../slideLayouts/slideLayout63.xml"/><Relationship Id="rId18" Type="http://schemas.openxmlformats.org/officeDocument/2006/relationships/oleObject" Target="../embeddings/oleObject2.bin"/><Relationship Id="rId3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7.xml"/><Relationship Id="rId12" Type="http://schemas.openxmlformats.org/officeDocument/2006/relationships/slideLayout" Target="../slideLayouts/slideLayout62.xml"/><Relationship Id="rId17" Type="http://schemas.openxmlformats.org/officeDocument/2006/relationships/tags" Target="../tags/tag2.xml"/><Relationship Id="rId2" Type="http://schemas.openxmlformats.org/officeDocument/2006/relationships/slideLayout" Target="../slideLayouts/slideLayout52.xml"/><Relationship Id="rId16" Type="http://schemas.openxmlformats.org/officeDocument/2006/relationships/vmlDrawing" Target="../drawings/vmlDrawing2.vml"/><Relationship Id="rId1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6.xml"/><Relationship Id="rId11" Type="http://schemas.openxmlformats.org/officeDocument/2006/relationships/slideLayout" Target="../slideLayouts/slideLayout61.xml"/><Relationship Id="rId5" Type="http://schemas.openxmlformats.org/officeDocument/2006/relationships/slideLayout" Target="../slideLayouts/slideLayout55.xml"/><Relationship Id="rId15" Type="http://schemas.openxmlformats.org/officeDocument/2006/relationships/theme" Target="../theme/theme7.xml"/><Relationship Id="rId10" Type="http://schemas.openxmlformats.org/officeDocument/2006/relationships/slideLayout" Target="../slideLayouts/slideLayout60.xml"/><Relationship Id="rId19" Type="http://schemas.openxmlformats.org/officeDocument/2006/relationships/image" Target="../media/image13.emf"/><Relationship Id="rId4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9.xml"/><Relationship Id="rId14" Type="http://schemas.openxmlformats.org/officeDocument/2006/relationships/slideLayout" Target="../slideLayouts/slideLayout64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7.xml"/><Relationship Id="rId7" Type="http://schemas.openxmlformats.org/officeDocument/2006/relationships/image" Target="../media/image23.png"/><Relationship Id="rId2" Type="http://schemas.openxmlformats.org/officeDocument/2006/relationships/slideLayout" Target="../slideLayouts/slideLayout66.xml"/><Relationship Id="rId1" Type="http://schemas.openxmlformats.org/officeDocument/2006/relationships/slideLayout" Target="../slideLayouts/slideLayout65.xml"/><Relationship Id="rId6" Type="http://schemas.openxmlformats.org/officeDocument/2006/relationships/theme" Target="../theme/theme8.xml"/><Relationship Id="rId5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8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7.xml"/><Relationship Id="rId13" Type="http://schemas.openxmlformats.org/officeDocument/2006/relationships/slideLayout" Target="../slideLayouts/slideLayout82.xml"/><Relationship Id="rId18" Type="http://schemas.openxmlformats.org/officeDocument/2006/relationships/tags" Target="../tags/tag3.xml"/><Relationship Id="rId3" Type="http://schemas.openxmlformats.org/officeDocument/2006/relationships/slideLayout" Target="../slideLayouts/slideLayout72.xml"/><Relationship Id="rId21" Type="http://schemas.openxmlformats.org/officeDocument/2006/relationships/image" Target="../media/image25.emf"/><Relationship Id="rId7" Type="http://schemas.openxmlformats.org/officeDocument/2006/relationships/slideLayout" Target="../slideLayouts/slideLayout76.xml"/><Relationship Id="rId12" Type="http://schemas.openxmlformats.org/officeDocument/2006/relationships/slideLayout" Target="../slideLayouts/slideLayout81.xml"/><Relationship Id="rId17" Type="http://schemas.openxmlformats.org/officeDocument/2006/relationships/vmlDrawing" Target="../drawings/vmlDrawing3.vml"/><Relationship Id="rId2" Type="http://schemas.openxmlformats.org/officeDocument/2006/relationships/slideLayout" Target="../slideLayouts/slideLayout71.xml"/><Relationship Id="rId16" Type="http://schemas.openxmlformats.org/officeDocument/2006/relationships/theme" Target="../theme/theme9.xml"/><Relationship Id="rId20" Type="http://schemas.openxmlformats.org/officeDocument/2006/relationships/oleObject" Target="../embeddings/oleObject3.bin"/><Relationship Id="rId1" Type="http://schemas.openxmlformats.org/officeDocument/2006/relationships/slideLayout" Target="../slideLayouts/slideLayout70.xml"/><Relationship Id="rId6" Type="http://schemas.openxmlformats.org/officeDocument/2006/relationships/slideLayout" Target="../slideLayouts/slideLayout75.xml"/><Relationship Id="rId11" Type="http://schemas.openxmlformats.org/officeDocument/2006/relationships/slideLayout" Target="../slideLayouts/slideLayout80.xml"/><Relationship Id="rId5" Type="http://schemas.openxmlformats.org/officeDocument/2006/relationships/slideLayout" Target="../slideLayouts/slideLayout74.xml"/><Relationship Id="rId15" Type="http://schemas.openxmlformats.org/officeDocument/2006/relationships/slideLayout" Target="../slideLayouts/slideLayout84.xml"/><Relationship Id="rId10" Type="http://schemas.openxmlformats.org/officeDocument/2006/relationships/slideLayout" Target="../slideLayouts/slideLayout79.xml"/><Relationship Id="rId19" Type="http://schemas.openxmlformats.org/officeDocument/2006/relationships/tags" Target="../tags/tag4.xml"/><Relationship Id="rId4" Type="http://schemas.openxmlformats.org/officeDocument/2006/relationships/slideLayout" Target="../slideLayouts/slideLayout73.xml"/><Relationship Id="rId9" Type="http://schemas.openxmlformats.org/officeDocument/2006/relationships/slideLayout" Target="../slideLayouts/slideLayout78.xml"/><Relationship Id="rId14" Type="http://schemas.openxmlformats.org/officeDocument/2006/relationships/slideLayout" Target="../slideLayouts/slideLayout83.xml"/><Relationship Id="rId22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64820" y="366064"/>
            <a:ext cx="11173832" cy="459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/>
              <a:t>Образец заголовка</a:t>
            </a:r>
          </a:p>
        </p:txBody>
      </p:sp>
      <p:sp>
        <p:nvSpPr>
          <p:cNvPr id="1027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4820" y="852144"/>
            <a:ext cx="11317036" cy="5075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</p:txBody>
      </p:sp>
      <p:sp>
        <p:nvSpPr>
          <p:cNvPr id="14" name="Заголовок 1"/>
          <p:cNvSpPr txBox="1">
            <a:spLocks/>
          </p:cNvSpPr>
          <p:nvPr userDrawn="1"/>
        </p:nvSpPr>
        <p:spPr>
          <a:xfrm>
            <a:off x="11540237" y="6323227"/>
            <a:ext cx="483237" cy="200720"/>
          </a:xfrm>
          <a:prstGeom prst="rect">
            <a:avLst/>
          </a:prstGeom>
        </p:spPr>
        <p:txBody>
          <a:bodyPr/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rgbClr val="003D78"/>
                </a:solidFill>
                <a:effectLst/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Arial" charset="0"/>
              </a:defRPr>
            </a:lvl9pPr>
          </a:lstStyle>
          <a:p>
            <a:fld id="{7AA85D11-25F7-435D-826F-85F5F1FF1863}" type="slidenum">
              <a:rPr lang="ru-RU" sz="1200" b="0" i="0" kern="0" smtClean="0">
                <a:solidFill>
                  <a:srgbClr val="000078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‹#›</a:t>
            </a:fld>
            <a:endParaRPr lang="ru-RU" sz="1200" b="0" i="0" kern="0" dirty="0">
              <a:solidFill>
                <a:srgbClr val="00007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" y="5988765"/>
            <a:ext cx="1769299" cy="668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2378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7" r:id="rId2"/>
    <p:sldLayoutId id="2147483711" r:id="rId3"/>
    <p:sldLayoutId id="2147483715" r:id="rId4"/>
    <p:sldLayoutId id="2147483720" r:id="rId5"/>
    <p:sldLayoutId id="2147483725" r:id="rId6"/>
    <p:sldLayoutId id="2147483865" r:id="rId7"/>
  </p:sldLayoutIdLst>
  <p:transition spd="slow">
    <p:fade/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0">
          <a:solidFill>
            <a:srgbClr val="000078"/>
          </a:solidFill>
          <a:effectLst/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Arial" charset="0"/>
        </a:defRPr>
      </a:lvl9pPr>
    </p:titleStyle>
    <p:bodyStyle>
      <a:lvl1pPr marL="0" indent="0" algn="l" rtl="0" eaLnBrk="0" fontAlgn="base" hangingPunct="0">
        <a:spcBef>
          <a:spcPct val="20000"/>
        </a:spcBef>
        <a:spcAft>
          <a:spcPct val="0"/>
        </a:spcAft>
        <a:buNone/>
        <a:defRPr sz="1800">
          <a:solidFill>
            <a:srgbClr val="122364"/>
          </a:solidFill>
          <a:latin typeface="+mn-lt"/>
          <a:ea typeface="+mn-ea"/>
          <a:cs typeface="+mn-cs"/>
        </a:defRPr>
      </a:lvl1pPr>
      <a:lvl2pPr marL="457200" indent="0" algn="l" rtl="0" eaLnBrk="0" fontAlgn="base" hangingPunct="0">
        <a:spcBef>
          <a:spcPct val="20000"/>
        </a:spcBef>
        <a:spcAft>
          <a:spcPct val="0"/>
        </a:spcAft>
        <a:buNone/>
        <a:defRPr sz="1200">
          <a:solidFill>
            <a:srgbClr val="122364"/>
          </a:solidFill>
          <a:latin typeface="+mn-lt"/>
        </a:defRPr>
      </a:lvl2pPr>
      <a:lvl3pPr marL="1295400" indent="-3810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752600" indent="-3810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133600" indent="-3048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90800" indent="-3048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2D87"/>
          </a:solidFill>
          <a:latin typeface="+mn-lt"/>
        </a:defRPr>
      </a:lvl6pPr>
      <a:lvl7pPr marL="3048000" indent="-3048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2D87"/>
          </a:solidFill>
          <a:latin typeface="+mn-lt"/>
        </a:defRPr>
      </a:lvl7pPr>
      <a:lvl8pPr marL="3505200" indent="-3048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2D87"/>
          </a:solidFill>
          <a:latin typeface="+mn-lt"/>
        </a:defRPr>
      </a:lvl8pPr>
      <a:lvl9pPr marL="3962400" indent="-3048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2D87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64820" y="366064"/>
            <a:ext cx="11173832" cy="459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/>
              <a:t>Образец заголовка</a:t>
            </a:r>
          </a:p>
        </p:txBody>
      </p:sp>
      <p:sp>
        <p:nvSpPr>
          <p:cNvPr id="1027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4820" y="852144"/>
            <a:ext cx="11317036" cy="5075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</p:txBody>
      </p:sp>
      <p:sp>
        <p:nvSpPr>
          <p:cNvPr id="14" name="Заголовок 1"/>
          <p:cNvSpPr txBox="1">
            <a:spLocks/>
          </p:cNvSpPr>
          <p:nvPr userDrawn="1"/>
        </p:nvSpPr>
        <p:spPr>
          <a:xfrm>
            <a:off x="11540237" y="6323227"/>
            <a:ext cx="483237" cy="200720"/>
          </a:xfrm>
          <a:prstGeom prst="rect">
            <a:avLst/>
          </a:prstGeom>
        </p:spPr>
        <p:txBody>
          <a:bodyPr/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rgbClr val="003D78"/>
                </a:solidFill>
                <a:effectLst/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Arial" charset="0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AA85D11-25F7-435D-826F-85F5F1FF1863}" type="slidenum">
              <a:rPr kumimoji="0" lang="ru-RU" sz="1200" b="0" i="0" u="none" strike="noStrike" kern="0" cap="none" spc="0" normalizeH="0" baseline="0" noProof="0" smtClean="0">
                <a:ln>
                  <a:noFill/>
                </a:ln>
                <a:solidFill>
                  <a:srgbClr val="000078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0" cap="none" spc="0" normalizeH="0" baseline="0" noProof="0" dirty="0">
              <a:ln>
                <a:noFill/>
              </a:ln>
              <a:solidFill>
                <a:srgbClr val="000078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" y="5988765"/>
            <a:ext cx="1769299" cy="668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739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3" r:id="rId1"/>
    <p:sldLayoutId id="2147483804" r:id="rId2"/>
    <p:sldLayoutId id="2147483805" r:id="rId3"/>
    <p:sldLayoutId id="2147483806" r:id="rId4"/>
    <p:sldLayoutId id="2147483807" r:id="rId5"/>
    <p:sldLayoutId id="2147483814" r:id="rId6"/>
  </p:sldLayoutIdLst>
  <p:transition spd="slow">
    <p:fade/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0">
          <a:solidFill>
            <a:srgbClr val="000078"/>
          </a:solidFill>
          <a:effectLst/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Arial" charset="0"/>
        </a:defRPr>
      </a:lvl9pPr>
    </p:titleStyle>
    <p:bodyStyle>
      <a:lvl1pPr marL="0" indent="0" algn="l" rtl="0" eaLnBrk="0" fontAlgn="base" hangingPunct="0">
        <a:spcBef>
          <a:spcPct val="20000"/>
        </a:spcBef>
        <a:spcAft>
          <a:spcPct val="0"/>
        </a:spcAft>
        <a:buNone/>
        <a:defRPr sz="1800">
          <a:solidFill>
            <a:srgbClr val="122364"/>
          </a:solidFill>
          <a:latin typeface="+mn-lt"/>
          <a:ea typeface="+mn-ea"/>
          <a:cs typeface="+mn-cs"/>
        </a:defRPr>
      </a:lvl1pPr>
      <a:lvl2pPr marL="457200" indent="0" algn="l" rtl="0" eaLnBrk="0" fontAlgn="base" hangingPunct="0">
        <a:spcBef>
          <a:spcPct val="20000"/>
        </a:spcBef>
        <a:spcAft>
          <a:spcPct val="0"/>
        </a:spcAft>
        <a:buNone/>
        <a:defRPr sz="1200">
          <a:solidFill>
            <a:srgbClr val="122364"/>
          </a:solidFill>
          <a:latin typeface="+mn-lt"/>
        </a:defRPr>
      </a:lvl2pPr>
      <a:lvl3pPr marL="1295400" indent="-3810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752600" indent="-3810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133600" indent="-3048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90800" indent="-3048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2D87"/>
          </a:solidFill>
          <a:latin typeface="+mn-lt"/>
        </a:defRPr>
      </a:lvl6pPr>
      <a:lvl7pPr marL="3048000" indent="-3048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2D87"/>
          </a:solidFill>
          <a:latin typeface="+mn-lt"/>
        </a:defRPr>
      </a:lvl7pPr>
      <a:lvl8pPr marL="3505200" indent="-3048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2D87"/>
          </a:solidFill>
          <a:latin typeface="+mn-lt"/>
        </a:defRPr>
      </a:lvl8pPr>
      <a:lvl9pPr marL="3962400" indent="-3048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2D87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34435" y="282724"/>
            <a:ext cx="10657416" cy="459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/>
              <a:t>ОБРАЗЕЦ ЗАГОЛОВКА</a:t>
            </a:r>
          </a:p>
        </p:txBody>
      </p:sp>
      <p:sp>
        <p:nvSpPr>
          <p:cNvPr id="1027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4434" y="1484313"/>
            <a:ext cx="11523133" cy="464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37581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991851" y="6337300"/>
            <a:ext cx="960967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400" b="1">
                <a:solidFill>
                  <a:srgbClr val="00467D"/>
                </a:solidFill>
                <a:latin typeface="Arial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187C0F9-EB67-409E-AE5E-91248E26C83E}" type="slidenum">
              <a:rPr kumimoji="0" lang="ru-RU" sz="1400" b="1" i="0" u="none" strike="noStrike" kern="1200" cap="none" spc="0" normalizeH="0" baseline="0" noProof="0" smtClean="0">
                <a:ln>
                  <a:noFill/>
                </a:ln>
                <a:solidFill>
                  <a:srgbClr val="00467D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rgbClr val="00467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9" name="Picture 2" descr="E:\rab\restailing SOGAZ-Med\Презентация\Слайд_2-02.jpg"/>
          <p:cNvPicPr>
            <a:picLocks noChangeAspect="1" noChangeArrowheads="1"/>
          </p:cNvPicPr>
          <p:nvPr userDrawn="1"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393" t="5709" r="4655" b="80561"/>
          <a:stretch/>
        </p:blipFill>
        <p:spPr bwMode="auto">
          <a:xfrm>
            <a:off x="10996171" y="214009"/>
            <a:ext cx="1009040" cy="550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8887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1" r:id="rId1"/>
    <p:sldLayoutId id="2147483832" r:id="rId2"/>
    <p:sldLayoutId id="2147483833" r:id="rId3"/>
    <p:sldLayoutId id="2147483834" r:id="rId4"/>
    <p:sldLayoutId id="2147483835" r:id="rId5"/>
    <p:sldLayoutId id="2147483836" r:id="rId6"/>
    <p:sldLayoutId id="2147483837" r:id="rId7"/>
    <p:sldLayoutId id="2147483838" r:id="rId8"/>
    <p:sldLayoutId id="2147483839" r:id="rId9"/>
    <p:sldLayoutId id="2147483840" r:id="rId10"/>
    <p:sldLayoutId id="2147483841" r:id="rId11"/>
    <p:sldLayoutId id="2147483842" r:id="rId12"/>
    <p:sldLayoutId id="2147483843" r:id="rId13"/>
    <p:sldLayoutId id="2147483844" r:id="rId14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003D78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Arial" charset="0"/>
        </a:defRPr>
      </a:lvl9pPr>
    </p:titleStyle>
    <p:bodyStyle>
      <a:lvl1pPr marL="533400" indent="-533400" algn="l" rtl="0" eaLnBrk="0" fontAlgn="base" hangingPunct="0">
        <a:spcBef>
          <a:spcPct val="20000"/>
        </a:spcBef>
        <a:spcAft>
          <a:spcPct val="0"/>
        </a:spcAft>
        <a:buAutoNum type="arabicPeriod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295400" indent="-3810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752600" indent="-3810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133600" indent="-3048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90800" indent="-3048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2D87"/>
          </a:solidFill>
          <a:latin typeface="+mn-lt"/>
        </a:defRPr>
      </a:lvl6pPr>
      <a:lvl7pPr marL="3048000" indent="-3048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2D87"/>
          </a:solidFill>
          <a:latin typeface="+mn-lt"/>
        </a:defRPr>
      </a:lvl7pPr>
      <a:lvl8pPr marL="3505200" indent="-3048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2D87"/>
          </a:solidFill>
          <a:latin typeface="+mn-lt"/>
        </a:defRPr>
      </a:lvl8pPr>
      <a:lvl9pPr marL="3962400" indent="-3048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2D87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64821" y="366064"/>
            <a:ext cx="11027618" cy="459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/>
              <a:t>Образец заголовка</a:t>
            </a:r>
          </a:p>
        </p:txBody>
      </p:sp>
      <p:sp>
        <p:nvSpPr>
          <p:cNvPr id="1027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4820" y="852146"/>
            <a:ext cx="5091180" cy="5075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</p:txBody>
      </p:sp>
      <p:sp>
        <p:nvSpPr>
          <p:cNvPr id="14" name="Заголовок 1"/>
          <p:cNvSpPr txBox="1">
            <a:spLocks/>
          </p:cNvSpPr>
          <p:nvPr userDrawn="1"/>
        </p:nvSpPr>
        <p:spPr>
          <a:xfrm>
            <a:off x="11492438" y="366064"/>
            <a:ext cx="483237" cy="200720"/>
          </a:xfrm>
          <a:prstGeom prst="rect">
            <a:avLst/>
          </a:prstGeom>
        </p:spPr>
        <p:txBody>
          <a:bodyPr/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rgbClr val="003D78"/>
                </a:solidFill>
                <a:effectLst/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Arial" charset="0"/>
              </a:defRPr>
            </a:lvl9pPr>
          </a:lstStyle>
          <a:p>
            <a:fld id="{7AA85D11-25F7-435D-826F-85F5F1FF1863}" type="slidenum">
              <a:rPr lang="ru-RU" sz="975" b="0" i="0" kern="0" smtClean="0">
                <a:solidFill>
                  <a:srgbClr val="1223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‹#›</a:t>
            </a:fld>
            <a:endParaRPr lang="ru-RU" sz="975" b="0" i="0" kern="0" dirty="0">
              <a:solidFill>
                <a:srgbClr val="12236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4"/>
          <p:cNvSpPr txBox="1">
            <a:spLocks noChangeArrowheads="1"/>
          </p:cNvSpPr>
          <p:nvPr userDrawn="1"/>
        </p:nvSpPr>
        <p:spPr bwMode="auto">
          <a:xfrm>
            <a:off x="6645936" y="852146"/>
            <a:ext cx="4992716" cy="5075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4295" tIns="37148" rIns="74295" bIns="37148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rgbClr val="122364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200">
                <a:solidFill>
                  <a:srgbClr val="122364"/>
                </a:solidFill>
                <a:latin typeface="+mn-lt"/>
              </a:defRPr>
            </a:lvl2pPr>
            <a:lvl3pPr marL="12954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7526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4pPr>
            <a:lvl5pPr marL="21336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590800" indent="-3048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2D87"/>
                </a:solidFill>
                <a:latin typeface="+mn-lt"/>
              </a:defRPr>
            </a:lvl6pPr>
            <a:lvl7pPr marL="3048000" indent="-3048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2D87"/>
                </a:solidFill>
                <a:latin typeface="+mn-lt"/>
              </a:defRPr>
            </a:lvl7pPr>
            <a:lvl8pPr marL="3505200" indent="-3048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2D87"/>
                </a:solidFill>
                <a:latin typeface="+mn-lt"/>
              </a:defRPr>
            </a:lvl8pPr>
            <a:lvl9pPr marL="3962400" indent="-3048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2D87"/>
                </a:solidFill>
                <a:latin typeface="+mn-lt"/>
              </a:defRPr>
            </a:lvl9pPr>
          </a:lstStyle>
          <a:p>
            <a:endParaRPr lang="ru-RU" sz="1300" kern="0" dirty="0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4987" b="-18251"/>
          <a:stretch/>
        </p:blipFill>
        <p:spPr>
          <a:xfrm>
            <a:off x="635077" y="6239995"/>
            <a:ext cx="1993846" cy="429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8418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0" r:id="rId1"/>
    <p:sldLayoutId id="2147483861" r:id="rId2"/>
    <p:sldLayoutId id="2147483862" r:id="rId3"/>
    <p:sldLayoutId id="2147483863" r:id="rId4"/>
    <p:sldLayoutId id="2147483864" r:id="rId5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0">
          <a:solidFill>
            <a:srgbClr val="122364"/>
          </a:solidFill>
          <a:effectLst/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000099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000099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000099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000099"/>
          </a:solidFill>
          <a:latin typeface="Arial" charset="0"/>
        </a:defRPr>
      </a:lvl5pPr>
      <a:lvl6pPr marL="371475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00099"/>
          </a:solidFill>
          <a:latin typeface="Arial" charset="0"/>
        </a:defRPr>
      </a:lvl6pPr>
      <a:lvl7pPr marL="74295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00099"/>
          </a:solidFill>
          <a:latin typeface="Arial" charset="0"/>
        </a:defRPr>
      </a:lvl7pPr>
      <a:lvl8pPr marL="1114425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00099"/>
          </a:solidFill>
          <a:latin typeface="Arial" charset="0"/>
        </a:defRPr>
      </a:lvl8pPr>
      <a:lvl9pPr marL="14859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00099"/>
          </a:solidFill>
          <a:latin typeface="Arial" charset="0"/>
        </a:defRPr>
      </a:lvl9pPr>
    </p:titleStyle>
    <p:bodyStyle>
      <a:lvl1pPr marL="0" indent="0" algn="l" rtl="0" eaLnBrk="0" fontAlgn="base" hangingPunct="0">
        <a:spcBef>
          <a:spcPct val="20000"/>
        </a:spcBef>
        <a:spcAft>
          <a:spcPct val="0"/>
        </a:spcAft>
        <a:buNone/>
        <a:defRPr sz="1600">
          <a:solidFill>
            <a:srgbClr val="122364"/>
          </a:solidFill>
          <a:latin typeface="+mn-lt"/>
          <a:ea typeface="+mn-ea"/>
          <a:cs typeface="+mn-cs"/>
        </a:defRPr>
      </a:lvl1pPr>
      <a:lvl2pPr marL="371475" indent="0" algn="l" rtl="0" eaLnBrk="0" fontAlgn="base" hangingPunct="0">
        <a:spcBef>
          <a:spcPct val="20000"/>
        </a:spcBef>
        <a:spcAft>
          <a:spcPct val="0"/>
        </a:spcAft>
        <a:buNone/>
        <a:defRPr sz="1200">
          <a:solidFill>
            <a:schemeClr val="tx1"/>
          </a:solidFill>
          <a:latin typeface="+mn-lt"/>
        </a:defRPr>
      </a:lvl2pPr>
      <a:lvl3pPr marL="1052513" indent="-309563" algn="l" rtl="0" eaLnBrk="0" fontAlgn="base" hangingPunct="0">
        <a:spcBef>
          <a:spcPct val="20000"/>
        </a:spcBef>
        <a:spcAft>
          <a:spcPct val="0"/>
        </a:spcAft>
        <a:buChar char="•"/>
        <a:defRPr sz="1625">
          <a:solidFill>
            <a:schemeClr val="tx1"/>
          </a:solidFill>
          <a:latin typeface="+mn-lt"/>
        </a:defRPr>
      </a:lvl3pPr>
      <a:lvl4pPr marL="1423988" indent="-309563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1625">
          <a:solidFill>
            <a:schemeClr val="tx1"/>
          </a:solidFill>
          <a:latin typeface="+mn-lt"/>
        </a:defRPr>
      </a:lvl4pPr>
      <a:lvl5pPr marL="1733550" indent="-247650" algn="l" rtl="0" eaLnBrk="0" fontAlgn="base" hangingPunct="0">
        <a:spcBef>
          <a:spcPct val="20000"/>
        </a:spcBef>
        <a:spcAft>
          <a:spcPct val="0"/>
        </a:spcAft>
        <a:buChar char="»"/>
        <a:defRPr sz="1300">
          <a:solidFill>
            <a:schemeClr val="tx1"/>
          </a:solidFill>
          <a:latin typeface="+mn-lt"/>
        </a:defRPr>
      </a:lvl5pPr>
      <a:lvl6pPr marL="2105025" indent="-247650" algn="l" rtl="0" eaLnBrk="1" fontAlgn="base" hangingPunct="1">
        <a:spcBef>
          <a:spcPct val="20000"/>
        </a:spcBef>
        <a:spcAft>
          <a:spcPct val="0"/>
        </a:spcAft>
        <a:buChar char="»"/>
        <a:defRPr sz="1300">
          <a:solidFill>
            <a:srgbClr val="002D87"/>
          </a:solidFill>
          <a:latin typeface="+mn-lt"/>
        </a:defRPr>
      </a:lvl6pPr>
      <a:lvl7pPr marL="2476500" indent="-247650" algn="l" rtl="0" eaLnBrk="1" fontAlgn="base" hangingPunct="1">
        <a:spcBef>
          <a:spcPct val="20000"/>
        </a:spcBef>
        <a:spcAft>
          <a:spcPct val="0"/>
        </a:spcAft>
        <a:buChar char="»"/>
        <a:defRPr sz="1300">
          <a:solidFill>
            <a:srgbClr val="002D87"/>
          </a:solidFill>
          <a:latin typeface="+mn-lt"/>
        </a:defRPr>
      </a:lvl7pPr>
      <a:lvl8pPr marL="2847975" indent="-247650" algn="l" rtl="0" eaLnBrk="1" fontAlgn="base" hangingPunct="1">
        <a:spcBef>
          <a:spcPct val="20000"/>
        </a:spcBef>
        <a:spcAft>
          <a:spcPct val="0"/>
        </a:spcAft>
        <a:buChar char="»"/>
        <a:defRPr sz="1300">
          <a:solidFill>
            <a:srgbClr val="002D87"/>
          </a:solidFill>
          <a:latin typeface="+mn-lt"/>
        </a:defRPr>
      </a:lvl8pPr>
      <a:lvl9pPr marL="3219450" indent="-247650" algn="l" rtl="0" eaLnBrk="1" fontAlgn="base" hangingPunct="1">
        <a:spcBef>
          <a:spcPct val="20000"/>
        </a:spcBef>
        <a:spcAft>
          <a:spcPct val="0"/>
        </a:spcAft>
        <a:buChar char="»"/>
        <a:defRPr sz="1300">
          <a:solidFill>
            <a:srgbClr val="002D87"/>
          </a:solidFill>
          <a:latin typeface="+mn-lt"/>
        </a:defRPr>
      </a:lvl9pPr>
    </p:bodyStyle>
    <p:otherStyle>
      <a:defPPr>
        <a:defRPr lang="ru-RU"/>
      </a:defPPr>
      <a:lvl1pPr marL="0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1pPr>
      <a:lvl2pPr marL="371475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2pPr>
      <a:lvl3pPr marL="742950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3pPr>
      <a:lvl4pPr marL="1114425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4pPr>
      <a:lvl5pPr marL="1485900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5pPr>
      <a:lvl6pPr marL="1857375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7pPr>
      <a:lvl8pPr marL="2600325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8pPr>
      <a:lvl9pPr marL="2971800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120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64820" y="366064"/>
            <a:ext cx="11173832" cy="459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/>
              <a:t>Образец заголовка</a:t>
            </a:r>
          </a:p>
        </p:txBody>
      </p:sp>
      <p:sp>
        <p:nvSpPr>
          <p:cNvPr id="1027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4820" y="852144"/>
            <a:ext cx="5091180" cy="5075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</p:txBody>
      </p:sp>
      <p:sp>
        <p:nvSpPr>
          <p:cNvPr id="14" name="Заголовок 1"/>
          <p:cNvSpPr txBox="1">
            <a:spLocks/>
          </p:cNvSpPr>
          <p:nvPr userDrawn="1"/>
        </p:nvSpPr>
        <p:spPr>
          <a:xfrm>
            <a:off x="11492437" y="366064"/>
            <a:ext cx="483237" cy="200720"/>
          </a:xfrm>
          <a:prstGeom prst="rect">
            <a:avLst/>
          </a:prstGeom>
        </p:spPr>
        <p:txBody>
          <a:bodyPr/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rgbClr val="003D78"/>
                </a:solidFill>
                <a:effectLst/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Arial" charset="0"/>
              </a:defRPr>
            </a:lvl9pPr>
          </a:lstStyle>
          <a:p>
            <a:fld id="{7AA85D11-25F7-435D-826F-85F5F1FF1863}" type="slidenum">
              <a:rPr lang="ru-RU" sz="1200" b="0" i="0" kern="0" smtClean="0">
                <a:solidFill>
                  <a:srgbClr val="1223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‹#›</a:t>
            </a:fld>
            <a:endParaRPr lang="ru-RU" sz="1200" b="0" i="0" kern="0" dirty="0">
              <a:solidFill>
                <a:srgbClr val="12236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4"/>
          <p:cNvSpPr txBox="1">
            <a:spLocks noChangeArrowheads="1"/>
          </p:cNvSpPr>
          <p:nvPr userDrawn="1"/>
        </p:nvSpPr>
        <p:spPr bwMode="auto">
          <a:xfrm>
            <a:off x="6645936" y="852144"/>
            <a:ext cx="4785856" cy="5075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rgbClr val="122364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200">
                <a:solidFill>
                  <a:srgbClr val="122364"/>
                </a:solidFill>
                <a:latin typeface="+mn-lt"/>
              </a:defRPr>
            </a:lvl2pPr>
            <a:lvl3pPr marL="12954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7526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4pPr>
            <a:lvl5pPr marL="21336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590800" indent="-3048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2D87"/>
                </a:solidFill>
                <a:latin typeface="+mn-lt"/>
              </a:defRPr>
            </a:lvl6pPr>
            <a:lvl7pPr marL="3048000" indent="-3048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2D87"/>
                </a:solidFill>
                <a:latin typeface="+mn-lt"/>
              </a:defRPr>
            </a:lvl7pPr>
            <a:lvl8pPr marL="3505200" indent="-3048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2D87"/>
                </a:solidFill>
                <a:latin typeface="+mn-lt"/>
              </a:defRPr>
            </a:lvl8pPr>
            <a:lvl9pPr marL="3962400" indent="-3048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2D87"/>
                </a:solidFill>
                <a:latin typeface="+mn-lt"/>
              </a:defRPr>
            </a:lvl9pPr>
          </a:lstStyle>
          <a:p>
            <a:endParaRPr lang="ru-RU" kern="0" dirty="0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4987" b="-18251"/>
          <a:stretch/>
        </p:blipFill>
        <p:spPr>
          <a:xfrm>
            <a:off x="516000" y="6239994"/>
            <a:ext cx="1620000" cy="429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9921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7" r:id="rId1"/>
    <p:sldLayoutId id="2147483868" r:id="rId2"/>
    <p:sldLayoutId id="2147483869" r:id="rId3"/>
    <p:sldLayoutId id="2147483870" r:id="rId4"/>
    <p:sldLayoutId id="2147483871" r:id="rId5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0">
          <a:solidFill>
            <a:srgbClr val="122364"/>
          </a:solidFill>
          <a:effectLst/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Arial" charset="0"/>
        </a:defRPr>
      </a:lvl9pPr>
    </p:titleStyle>
    <p:bodyStyle>
      <a:lvl1pPr marL="0" indent="0" algn="l" rtl="0" eaLnBrk="0" fontAlgn="base" hangingPunct="0">
        <a:spcBef>
          <a:spcPct val="20000"/>
        </a:spcBef>
        <a:spcAft>
          <a:spcPct val="0"/>
        </a:spcAft>
        <a:buNone/>
        <a:defRPr sz="1600">
          <a:solidFill>
            <a:srgbClr val="122364"/>
          </a:solidFill>
          <a:latin typeface="+mn-lt"/>
          <a:ea typeface="+mn-ea"/>
          <a:cs typeface="+mn-cs"/>
        </a:defRPr>
      </a:lvl1pPr>
      <a:lvl2pPr marL="457200" indent="0" algn="l" rtl="0" eaLnBrk="0" fontAlgn="base" hangingPunct="0">
        <a:spcBef>
          <a:spcPct val="20000"/>
        </a:spcBef>
        <a:spcAft>
          <a:spcPct val="0"/>
        </a:spcAft>
        <a:buNone/>
        <a:defRPr sz="1200">
          <a:solidFill>
            <a:srgbClr val="122364"/>
          </a:solidFill>
          <a:latin typeface="+mn-lt"/>
        </a:defRPr>
      </a:lvl2pPr>
      <a:lvl3pPr marL="1295400" indent="-3810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752600" indent="-3810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133600" indent="-3048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90800" indent="-3048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2D87"/>
          </a:solidFill>
          <a:latin typeface="+mn-lt"/>
        </a:defRPr>
      </a:lvl6pPr>
      <a:lvl7pPr marL="3048000" indent="-3048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2D87"/>
          </a:solidFill>
          <a:latin typeface="+mn-lt"/>
        </a:defRPr>
      </a:lvl7pPr>
      <a:lvl8pPr marL="3505200" indent="-3048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2D87"/>
          </a:solidFill>
          <a:latin typeface="+mn-lt"/>
        </a:defRPr>
      </a:lvl8pPr>
      <a:lvl9pPr marL="3962400" indent="-3048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2D87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 hidden="1"/>
          <p:cNvGraphicFramePr>
            <a:graphicFrameLocks noChangeAspect="1"/>
          </p:cNvGraphicFramePr>
          <p:nvPr userDrawn="1">
            <p:custDataLst>
              <p:tags r:id="rId16"/>
            </p:custDataLst>
          </p:nvPr>
        </p:nvGraphicFramePr>
        <p:xfrm>
          <a:off x="2222" y="1761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6" name="Слайд think-cell" r:id="rId17" imgW="270" imgH="270" progId="TCLayout.ActiveDocument.1">
                  <p:embed/>
                </p:oleObj>
              </mc:Choice>
              <mc:Fallback>
                <p:oleObj name="Слайд think-cell" r:id="rId17" imgW="270" imgH="270" progId="TCLayout.ActiveDocument.1">
                  <p:embed/>
                  <p:pic>
                    <p:nvPicPr>
                      <p:cNvPr id="2" name="Объект 1" hidden="1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2222" y="1761"/>
                        <a:ext cx="2116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7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1371" y="620688"/>
            <a:ext cx="11521541" cy="5904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37581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231259" y="6381749"/>
            <a:ext cx="960967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 b="0">
                <a:solidFill>
                  <a:srgbClr val="003366"/>
                </a:solidFill>
                <a:latin typeface="Arial" charset="0"/>
              </a:defRPr>
            </a:lvl1pPr>
          </a:lstStyle>
          <a:p>
            <a:pPr>
              <a:defRPr/>
            </a:pPr>
            <a:fld id="{0187C0F9-EB67-409E-AE5E-91248E26C83E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44507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8" r:id="rId1"/>
    <p:sldLayoutId id="2147483889" r:id="rId2"/>
    <p:sldLayoutId id="2147483890" r:id="rId3"/>
    <p:sldLayoutId id="2147483891" r:id="rId4"/>
    <p:sldLayoutId id="2147483892" r:id="rId5"/>
    <p:sldLayoutId id="2147483893" r:id="rId6"/>
    <p:sldLayoutId id="2147483894" r:id="rId7"/>
    <p:sldLayoutId id="2147483895" r:id="rId8"/>
    <p:sldLayoutId id="2147483896" r:id="rId9"/>
    <p:sldLayoutId id="2147483897" r:id="rId10"/>
    <p:sldLayoutId id="2147483898" r:id="rId11"/>
    <p:sldLayoutId id="2147483899" r:id="rId12"/>
    <p:sldLayoutId id="2147483900" r:id="rId13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67" b="1">
          <a:solidFill>
            <a:srgbClr val="000099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67" b="1">
          <a:solidFill>
            <a:srgbClr val="000099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67" b="1">
          <a:solidFill>
            <a:srgbClr val="000099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67" b="1">
          <a:solidFill>
            <a:srgbClr val="000099"/>
          </a:solidFill>
          <a:latin typeface="Arial" charset="0"/>
        </a:defRPr>
      </a:lvl5pPr>
      <a:lvl6pPr marL="609585" algn="l" rtl="0" eaLnBrk="1" fontAlgn="base" hangingPunct="1">
        <a:spcBef>
          <a:spcPct val="0"/>
        </a:spcBef>
        <a:spcAft>
          <a:spcPct val="0"/>
        </a:spcAft>
        <a:defRPr sz="4267" b="1">
          <a:solidFill>
            <a:srgbClr val="000099"/>
          </a:solidFill>
          <a:latin typeface="Arial" charset="0"/>
        </a:defRPr>
      </a:lvl6pPr>
      <a:lvl7pPr marL="1219170" algn="l" rtl="0" eaLnBrk="1" fontAlgn="base" hangingPunct="1">
        <a:spcBef>
          <a:spcPct val="0"/>
        </a:spcBef>
        <a:spcAft>
          <a:spcPct val="0"/>
        </a:spcAft>
        <a:defRPr sz="4267" b="1">
          <a:solidFill>
            <a:srgbClr val="000099"/>
          </a:solidFill>
          <a:latin typeface="Arial" charset="0"/>
        </a:defRPr>
      </a:lvl7pPr>
      <a:lvl8pPr marL="1828754" algn="l" rtl="0" eaLnBrk="1" fontAlgn="base" hangingPunct="1">
        <a:spcBef>
          <a:spcPct val="0"/>
        </a:spcBef>
        <a:spcAft>
          <a:spcPct val="0"/>
        </a:spcAft>
        <a:defRPr sz="4267" b="1">
          <a:solidFill>
            <a:srgbClr val="000099"/>
          </a:solidFill>
          <a:latin typeface="Arial" charset="0"/>
        </a:defRPr>
      </a:lvl8pPr>
      <a:lvl9pPr marL="2438339" algn="l" rtl="0" eaLnBrk="1" fontAlgn="base" hangingPunct="1">
        <a:spcBef>
          <a:spcPct val="0"/>
        </a:spcBef>
        <a:spcAft>
          <a:spcPct val="0"/>
        </a:spcAft>
        <a:defRPr sz="4267" b="1">
          <a:solidFill>
            <a:srgbClr val="000099"/>
          </a:solidFill>
          <a:latin typeface="Arial" charset="0"/>
        </a:defRPr>
      </a:lvl9pPr>
    </p:titleStyle>
    <p:bodyStyle>
      <a:lvl1pPr marL="711182" indent="-711182" algn="l" rtl="0" eaLnBrk="0" fontAlgn="base" hangingPunct="0">
        <a:spcBef>
          <a:spcPct val="20000"/>
        </a:spcBef>
        <a:spcAft>
          <a:spcPct val="0"/>
        </a:spcAft>
        <a:buAutoNum type="arabicPeriod"/>
        <a:defRPr sz="1867">
          <a:solidFill>
            <a:srgbClr val="003366"/>
          </a:solidFill>
          <a:latin typeface="+mn-lt"/>
          <a:ea typeface="+mn-ea"/>
          <a:cs typeface="+mn-cs"/>
        </a:defRPr>
      </a:lvl1pPr>
      <a:lvl2pPr marL="1219170" indent="-609585" algn="l" rtl="0" eaLnBrk="0" fontAlgn="base" hangingPunct="0">
        <a:spcBef>
          <a:spcPct val="20000"/>
        </a:spcBef>
        <a:spcAft>
          <a:spcPct val="0"/>
        </a:spcAft>
        <a:buChar char="–"/>
        <a:defRPr sz="1867">
          <a:solidFill>
            <a:srgbClr val="003366"/>
          </a:solidFill>
          <a:latin typeface="+mn-lt"/>
        </a:defRPr>
      </a:lvl2pPr>
      <a:lvl3pPr marL="1727157" indent="-507987" algn="l" rtl="0" eaLnBrk="0" fontAlgn="base" hangingPunct="0">
        <a:spcBef>
          <a:spcPct val="20000"/>
        </a:spcBef>
        <a:spcAft>
          <a:spcPct val="0"/>
        </a:spcAft>
        <a:buChar char="•"/>
        <a:defRPr sz="1867">
          <a:solidFill>
            <a:srgbClr val="003366"/>
          </a:solidFill>
          <a:latin typeface="+mn-lt"/>
        </a:defRPr>
      </a:lvl3pPr>
      <a:lvl4pPr marL="2336742" indent="-507987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1867">
          <a:solidFill>
            <a:srgbClr val="003366"/>
          </a:solidFill>
          <a:latin typeface="+mn-lt"/>
        </a:defRPr>
      </a:lvl4pPr>
      <a:lvl5pPr marL="2844729" indent="-406390" algn="l" rtl="0" eaLnBrk="0" fontAlgn="base" hangingPunct="0">
        <a:spcBef>
          <a:spcPct val="20000"/>
        </a:spcBef>
        <a:spcAft>
          <a:spcPct val="0"/>
        </a:spcAft>
        <a:buChar char="»"/>
        <a:defRPr sz="1867">
          <a:solidFill>
            <a:srgbClr val="003366"/>
          </a:solidFill>
          <a:latin typeface="+mn-lt"/>
        </a:defRPr>
      </a:lvl5pPr>
      <a:lvl6pPr marL="3454314" indent="-406390" algn="l" rtl="0" eaLnBrk="1" fontAlgn="base" hangingPunct="1">
        <a:spcBef>
          <a:spcPct val="20000"/>
        </a:spcBef>
        <a:spcAft>
          <a:spcPct val="0"/>
        </a:spcAft>
        <a:buChar char="»"/>
        <a:defRPr sz="2133">
          <a:solidFill>
            <a:srgbClr val="002D87"/>
          </a:solidFill>
          <a:latin typeface="+mn-lt"/>
        </a:defRPr>
      </a:lvl6pPr>
      <a:lvl7pPr marL="4063898" indent="-406390" algn="l" rtl="0" eaLnBrk="1" fontAlgn="base" hangingPunct="1">
        <a:spcBef>
          <a:spcPct val="20000"/>
        </a:spcBef>
        <a:spcAft>
          <a:spcPct val="0"/>
        </a:spcAft>
        <a:buChar char="»"/>
        <a:defRPr sz="2133">
          <a:solidFill>
            <a:srgbClr val="002D87"/>
          </a:solidFill>
          <a:latin typeface="+mn-lt"/>
        </a:defRPr>
      </a:lvl7pPr>
      <a:lvl8pPr marL="4673483" indent="-406390" algn="l" rtl="0" eaLnBrk="1" fontAlgn="base" hangingPunct="1">
        <a:spcBef>
          <a:spcPct val="20000"/>
        </a:spcBef>
        <a:spcAft>
          <a:spcPct val="0"/>
        </a:spcAft>
        <a:buChar char="»"/>
        <a:defRPr sz="2133">
          <a:solidFill>
            <a:srgbClr val="002D87"/>
          </a:solidFill>
          <a:latin typeface="+mn-lt"/>
        </a:defRPr>
      </a:lvl8pPr>
      <a:lvl9pPr marL="5283068" indent="-406390" algn="l" rtl="0" eaLnBrk="1" fontAlgn="base" hangingPunct="1">
        <a:spcBef>
          <a:spcPct val="20000"/>
        </a:spcBef>
        <a:spcAft>
          <a:spcPct val="0"/>
        </a:spcAft>
        <a:buChar char="»"/>
        <a:defRPr sz="2133">
          <a:solidFill>
            <a:srgbClr val="002D87"/>
          </a:solidFill>
          <a:latin typeface="+mn-lt"/>
        </a:defRPr>
      </a:lvl9pPr>
    </p:bodyStyle>
    <p:otherStyle>
      <a:defPPr>
        <a:defRPr lang="ru-RU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 hidden="1"/>
          <p:cNvGraphicFramePr>
            <a:graphicFrameLocks noChangeAspect="1"/>
          </p:cNvGraphicFramePr>
          <p:nvPr userDrawn="1">
            <p:custDataLst>
              <p:tags r:id="rId17"/>
            </p:custDataLst>
            <p:extLst/>
          </p:nvPr>
        </p:nvGraphicFramePr>
        <p:xfrm>
          <a:off x="2222" y="1761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9" name="Слайд think-cell" r:id="rId18" imgW="270" imgH="270" progId="TCLayout.ActiveDocument.1">
                  <p:embed/>
                </p:oleObj>
              </mc:Choice>
              <mc:Fallback>
                <p:oleObj name="Слайд think-cell" r:id="rId18" imgW="270" imgH="270" progId="TCLayout.ActiveDocument.1">
                  <p:embed/>
                  <p:pic>
                    <p:nvPicPr>
                      <p:cNvPr id="2" name="Объект 1" hidden="1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2222" y="1761"/>
                        <a:ext cx="2116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7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1371" y="620688"/>
            <a:ext cx="11521541" cy="5904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37581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231259" y="6381749"/>
            <a:ext cx="960967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 b="0">
                <a:solidFill>
                  <a:srgbClr val="003366"/>
                </a:solidFill>
                <a:latin typeface="Arial" charset="0"/>
              </a:defRPr>
            </a:lvl1pPr>
          </a:lstStyle>
          <a:p>
            <a:pPr>
              <a:defRPr/>
            </a:pPr>
            <a:fld id="{0187C0F9-EB67-409E-AE5E-91248E26C83E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79335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2" r:id="rId1"/>
    <p:sldLayoutId id="2147483903" r:id="rId2"/>
    <p:sldLayoutId id="2147483904" r:id="rId3"/>
    <p:sldLayoutId id="2147483905" r:id="rId4"/>
    <p:sldLayoutId id="2147483906" r:id="rId5"/>
    <p:sldLayoutId id="2147483907" r:id="rId6"/>
    <p:sldLayoutId id="2147483908" r:id="rId7"/>
    <p:sldLayoutId id="2147483909" r:id="rId8"/>
    <p:sldLayoutId id="2147483910" r:id="rId9"/>
    <p:sldLayoutId id="2147483911" r:id="rId10"/>
    <p:sldLayoutId id="2147483912" r:id="rId11"/>
    <p:sldLayoutId id="2147483913" r:id="rId12"/>
    <p:sldLayoutId id="2147483914" r:id="rId13"/>
    <p:sldLayoutId id="2147483915" r:id="rId14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67" b="1">
          <a:solidFill>
            <a:srgbClr val="000099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67" b="1">
          <a:solidFill>
            <a:srgbClr val="000099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67" b="1">
          <a:solidFill>
            <a:srgbClr val="000099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67" b="1">
          <a:solidFill>
            <a:srgbClr val="000099"/>
          </a:solidFill>
          <a:latin typeface="Arial" charset="0"/>
        </a:defRPr>
      </a:lvl5pPr>
      <a:lvl6pPr marL="609585" algn="l" rtl="0" eaLnBrk="1" fontAlgn="base" hangingPunct="1">
        <a:spcBef>
          <a:spcPct val="0"/>
        </a:spcBef>
        <a:spcAft>
          <a:spcPct val="0"/>
        </a:spcAft>
        <a:defRPr sz="4267" b="1">
          <a:solidFill>
            <a:srgbClr val="000099"/>
          </a:solidFill>
          <a:latin typeface="Arial" charset="0"/>
        </a:defRPr>
      </a:lvl6pPr>
      <a:lvl7pPr marL="1219170" algn="l" rtl="0" eaLnBrk="1" fontAlgn="base" hangingPunct="1">
        <a:spcBef>
          <a:spcPct val="0"/>
        </a:spcBef>
        <a:spcAft>
          <a:spcPct val="0"/>
        </a:spcAft>
        <a:defRPr sz="4267" b="1">
          <a:solidFill>
            <a:srgbClr val="000099"/>
          </a:solidFill>
          <a:latin typeface="Arial" charset="0"/>
        </a:defRPr>
      </a:lvl7pPr>
      <a:lvl8pPr marL="1828754" algn="l" rtl="0" eaLnBrk="1" fontAlgn="base" hangingPunct="1">
        <a:spcBef>
          <a:spcPct val="0"/>
        </a:spcBef>
        <a:spcAft>
          <a:spcPct val="0"/>
        </a:spcAft>
        <a:defRPr sz="4267" b="1">
          <a:solidFill>
            <a:srgbClr val="000099"/>
          </a:solidFill>
          <a:latin typeface="Arial" charset="0"/>
        </a:defRPr>
      </a:lvl8pPr>
      <a:lvl9pPr marL="2438339" algn="l" rtl="0" eaLnBrk="1" fontAlgn="base" hangingPunct="1">
        <a:spcBef>
          <a:spcPct val="0"/>
        </a:spcBef>
        <a:spcAft>
          <a:spcPct val="0"/>
        </a:spcAft>
        <a:defRPr sz="4267" b="1">
          <a:solidFill>
            <a:srgbClr val="000099"/>
          </a:solidFill>
          <a:latin typeface="Arial" charset="0"/>
        </a:defRPr>
      </a:lvl9pPr>
    </p:titleStyle>
    <p:bodyStyle>
      <a:lvl1pPr marL="711182" indent="-711182" algn="l" rtl="0" eaLnBrk="0" fontAlgn="base" hangingPunct="0">
        <a:spcBef>
          <a:spcPct val="20000"/>
        </a:spcBef>
        <a:spcAft>
          <a:spcPct val="0"/>
        </a:spcAft>
        <a:buAutoNum type="arabicPeriod"/>
        <a:defRPr sz="1867">
          <a:solidFill>
            <a:srgbClr val="003366"/>
          </a:solidFill>
          <a:latin typeface="+mn-lt"/>
          <a:ea typeface="+mn-ea"/>
          <a:cs typeface="+mn-cs"/>
        </a:defRPr>
      </a:lvl1pPr>
      <a:lvl2pPr marL="1219170" indent="-609585" algn="l" rtl="0" eaLnBrk="0" fontAlgn="base" hangingPunct="0">
        <a:spcBef>
          <a:spcPct val="20000"/>
        </a:spcBef>
        <a:spcAft>
          <a:spcPct val="0"/>
        </a:spcAft>
        <a:buChar char="–"/>
        <a:defRPr sz="1867">
          <a:solidFill>
            <a:srgbClr val="003366"/>
          </a:solidFill>
          <a:latin typeface="+mn-lt"/>
        </a:defRPr>
      </a:lvl2pPr>
      <a:lvl3pPr marL="1727157" indent="-507987" algn="l" rtl="0" eaLnBrk="0" fontAlgn="base" hangingPunct="0">
        <a:spcBef>
          <a:spcPct val="20000"/>
        </a:spcBef>
        <a:spcAft>
          <a:spcPct val="0"/>
        </a:spcAft>
        <a:buChar char="•"/>
        <a:defRPr sz="1867">
          <a:solidFill>
            <a:srgbClr val="003366"/>
          </a:solidFill>
          <a:latin typeface="+mn-lt"/>
        </a:defRPr>
      </a:lvl3pPr>
      <a:lvl4pPr marL="2336742" indent="-507987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1867">
          <a:solidFill>
            <a:srgbClr val="003366"/>
          </a:solidFill>
          <a:latin typeface="+mn-lt"/>
        </a:defRPr>
      </a:lvl4pPr>
      <a:lvl5pPr marL="2844729" indent="-406390" algn="l" rtl="0" eaLnBrk="0" fontAlgn="base" hangingPunct="0">
        <a:spcBef>
          <a:spcPct val="20000"/>
        </a:spcBef>
        <a:spcAft>
          <a:spcPct val="0"/>
        </a:spcAft>
        <a:buChar char="»"/>
        <a:defRPr sz="1867">
          <a:solidFill>
            <a:srgbClr val="003366"/>
          </a:solidFill>
          <a:latin typeface="+mn-lt"/>
        </a:defRPr>
      </a:lvl5pPr>
      <a:lvl6pPr marL="3454314" indent="-406390" algn="l" rtl="0" eaLnBrk="1" fontAlgn="base" hangingPunct="1">
        <a:spcBef>
          <a:spcPct val="20000"/>
        </a:spcBef>
        <a:spcAft>
          <a:spcPct val="0"/>
        </a:spcAft>
        <a:buChar char="»"/>
        <a:defRPr sz="2133">
          <a:solidFill>
            <a:srgbClr val="002D87"/>
          </a:solidFill>
          <a:latin typeface="+mn-lt"/>
        </a:defRPr>
      </a:lvl6pPr>
      <a:lvl7pPr marL="4063898" indent="-406390" algn="l" rtl="0" eaLnBrk="1" fontAlgn="base" hangingPunct="1">
        <a:spcBef>
          <a:spcPct val="20000"/>
        </a:spcBef>
        <a:spcAft>
          <a:spcPct val="0"/>
        </a:spcAft>
        <a:buChar char="»"/>
        <a:defRPr sz="2133">
          <a:solidFill>
            <a:srgbClr val="002D87"/>
          </a:solidFill>
          <a:latin typeface="+mn-lt"/>
        </a:defRPr>
      </a:lvl7pPr>
      <a:lvl8pPr marL="4673483" indent="-406390" algn="l" rtl="0" eaLnBrk="1" fontAlgn="base" hangingPunct="1">
        <a:spcBef>
          <a:spcPct val="20000"/>
        </a:spcBef>
        <a:spcAft>
          <a:spcPct val="0"/>
        </a:spcAft>
        <a:buChar char="»"/>
        <a:defRPr sz="2133">
          <a:solidFill>
            <a:srgbClr val="002D87"/>
          </a:solidFill>
          <a:latin typeface="+mn-lt"/>
        </a:defRPr>
      </a:lvl8pPr>
      <a:lvl9pPr marL="5283068" indent="-406390" algn="l" rtl="0" eaLnBrk="1" fontAlgn="base" hangingPunct="1">
        <a:spcBef>
          <a:spcPct val="20000"/>
        </a:spcBef>
        <a:spcAft>
          <a:spcPct val="0"/>
        </a:spcAft>
        <a:buChar char="»"/>
        <a:defRPr sz="2133">
          <a:solidFill>
            <a:srgbClr val="002D87"/>
          </a:solidFill>
          <a:latin typeface="+mn-lt"/>
        </a:defRPr>
      </a:lvl9pPr>
    </p:bodyStyle>
    <p:otherStyle>
      <a:defPPr>
        <a:defRPr lang="ru-RU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64820" y="366064"/>
            <a:ext cx="11173832" cy="459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/>
              <a:t>Образец заголовка</a:t>
            </a:r>
          </a:p>
        </p:txBody>
      </p:sp>
      <p:sp>
        <p:nvSpPr>
          <p:cNvPr id="1027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4820" y="852144"/>
            <a:ext cx="5091180" cy="5075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</p:txBody>
      </p:sp>
      <p:sp>
        <p:nvSpPr>
          <p:cNvPr id="14" name="Заголовок 1"/>
          <p:cNvSpPr txBox="1">
            <a:spLocks/>
          </p:cNvSpPr>
          <p:nvPr userDrawn="1"/>
        </p:nvSpPr>
        <p:spPr>
          <a:xfrm>
            <a:off x="11492437" y="366064"/>
            <a:ext cx="483237" cy="200720"/>
          </a:xfrm>
          <a:prstGeom prst="rect">
            <a:avLst/>
          </a:prstGeom>
        </p:spPr>
        <p:txBody>
          <a:bodyPr/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rgbClr val="003D78"/>
                </a:solidFill>
                <a:effectLst/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Arial" charset="0"/>
              </a:defRPr>
            </a:lvl9pPr>
          </a:lstStyle>
          <a:p>
            <a:fld id="{7AA85D11-25F7-435D-826F-85F5F1FF1863}" type="slidenum">
              <a:rPr lang="ru-RU" sz="1200" b="0" i="0" kern="0" smtClean="0">
                <a:solidFill>
                  <a:srgbClr val="1223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‹#›</a:t>
            </a:fld>
            <a:endParaRPr lang="ru-RU" sz="1200" b="0" i="0" kern="0" dirty="0">
              <a:solidFill>
                <a:srgbClr val="12236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4"/>
          <p:cNvSpPr txBox="1">
            <a:spLocks noChangeArrowheads="1"/>
          </p:cNvSpPr>
          <p:nvPr userDrawn="1"/>
        </p:nvSpPr>
        <p:spPr bwMode="auto">
          <a:xfrm>
            <a:off x="6645936" y="852144"/>
            <a:ext cx="4785856" cy="5075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rgbClr val="122364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200">
                <a:solidFill>
                  <a:srgbClr val="122364"/>
                </a:solidFill>
                <a:latin typeface="+mn-lt"/>
              </a:defRPr>
            </a:lvl2pPr>
            <a:lvl3pPr marL="12954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7526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4pPr>
            <a:lvl5pPr marL="21336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590800" indent="-3048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2D87"/>
                </a:solidFill>
                <a:latin typeface="+mn-lt"/>
              </a:defRPr>
            </a:lvl6pPr>
            <a:lvl7pPr marL="3048000" indent="-3048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2D87"/>
                </a:solidFill>
                <a:latin typeface="+mn-lt"/>
              </a:defRPr>
            </a:lvl7pPr>
            <a:lvl8pPr marL="3505200" indent="-3048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2D87"/>
                </a:solidFill>
                <a:latin typeface="+mn-lt"/>
              </a:defRPr>
            </a:lvl8pPr>
            <a:lvl9pPr marL="3962400" indent="-3048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2D87"/>
                </a:solidFill>
                <a:latin typeface="+mn-lt"/>
              </a:defRPr>
            </a:lvl9pPr>
          </a:lstStyle>
          <a:p>
            <a:endParaRPr lang="ru-RU" kern="0" dirty="0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4987" b="-18251"/>
          <a:stretch/>
        </p:blipFill>
        <p:spPr>
          <a:xfrm>
            <a:off x="516000" y="6239994"/>
            <a:ext cx="1620000" cy="429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765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7" r:id="rId1"/>
    <p:sldLayoutId id="2147483918" r:id="rId2"/>
    <p:sldLayoutId id="2147483919" r:id="rId3"/>
    <p:sldLayoutId id="2147483920" r:id="rId4"/>
    <p:sldLayoutId id="2147483921" r:id="rId5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0">
          <a:solidFill>
            <a:srgbClr val="122364"/>
          </a:solidFill>
          <a:effectLst/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Arial" charset="0"/>
        </a:defRPr>
      </a:lvl9pPr>
    </p:titleStyle>
    <p:bodyStyle>
      <a:lvl1pPr marL="0" indent="0" algn="l" rtl="0" eaLnBrk="0" fontAlgn="base" hangingPunct="0">
        <a:spcBef>
          <a:spcPct val="20000"/>
        </a:spcBef>
        <a:spcAft>
          <a:spcPct val="0"/>
        </a:spcAft>
        <a:buNone/>
        <a:defRPr sz="1600">
          <a:solidFill>
            <a:srgbClr val="122364"/>
          </a:solidFill>
          <a:latin typeface="+mn-lt"/>
          <a:ea typeface="+mn-ea"/>
          <a:cs typeface="+mn-cs"/>
        </a:defRPr>
      </a:lvl1pPr>
      <a:lvl2pPr marL="457200" indent="0" algn="l" rtl="0" eaLnBrk="0" fontAlgn="base" hangingPunct="0">
        <a:spcBef>
          <a:spcPct val="20000"/>
        </a:spcBef>
        <a:spcAft>
          <a:spcPct val="0"/>
        </a:spcAft>
        <a:buNone/>
        <a:defRPr sz="1200">
          <a:solidFill>
            <a:srgbClr val="122364"/>
          </a:solidFill>
          <a:latin typeface="+mn-lt"/>
        </a:defRPr>
      </a:lvl2pPr>
      <a:lvl3pPr marL="1295400" indent="-3810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752600" indent="-3810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133600" indent="-3048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90800" indent="-3048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2D87"/>
          </a:solidFill>
          <a:latin typeface="+mn-lt"/>
        </a:defRPr>
      </a:lvl6pPr>
      <a:lvl7pPr marL="3048000" indent="-3048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2D87"/>
          </a:solidFill>
          <a:latin typeface="+mn-lt"/>
        </a:defRPr>
      </a:lvl7pPr>
      <a:lvl8pPr marL="3505200" indent="-3048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2D87"/>
          </a:solidFill>
          <a:latin typeface="+mn-lt"/>
        </a:defRPr>
      </a:lvl8pPr>
      <a:lvl9pPr marL="3962400" indent="-3048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2D87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 hidden="1"/>
          <p:cNvGraphicFramePr>
            <a:graphicFrameLocks noChangeAspect="1"/>
          </p:cNvGraphicFramePr>
          <p:nvPr userDrawn="1">
            <p:custDataLst>
              <p:tags r:id="rId18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5" name="Слайд think-cell" r:id="rId20" imgW="572" imgH="429" progId="TCLayout.ActiveDocument.1">
                  <p:embed/>
                </p:oleObj>
              </mc:Choice>
              <mc:Fallback>
                <p:oleObj name="Слайд think-cell" r:id="rId20" imgW="572" imgH="429" progId="TCLayout.ActiveDocument.1">
                  <p:embed/>
                  <p:pic>
                    <p:nvPicPr>
                      <p:cNvPr id="3" name="Объект 2" hidden="1"/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Прямоугольник 1" hidden="1"/>
          <p:cNvSpPr/>
          <p:nvPr userDrawn="1">
            <p:custDataLst>
              <p:tags r:id="rId19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>
              <a:ln>
                <a:noFill/>
              </a:ln>
              <a:solidFill>
                <a:srgbClr val="002D87"/>
              </a:solidFill>
              <a:effectLst/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026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64820" y="366064"/>
            <a:ext cx="11173832" cy="459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/>
              <a:t>Образец заголовка</a:t>
            </a:r>
          </a:p>
        </p:txBody>
      </p:sp>
      <p:sp>
        <p:nvSpPr>
          <p:cNvPr id="1027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4820" y="852144"/>
            <a:ext cx="11317036" cy="5075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</p:txBody>
      </p:sp>
      <p:sp>
        <p:nvSpPr>
          <p:cNvPr id="14" name="Заголовок 1"/>
          <p:cNvSpPr txBox="1">
            <a:spLocks/>
          </p:cNvSpPr>
          <p:nvPr userDrawn="1"/>
        </p:nvSpPr>
        <p:spPr>
          <a:xfrm>
            <a:off x="11540237" y="6323227"/>
            <a:ext cx="483237" cy="200720"/>
          </a:xfrm>
          <a:prstGeom prst="rect">
            <a:avLst/>
          </a:prstGeom>
        </p:spPr>
        <p:txBody>
          <a:bodyPr/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rgbClr val="003D78"/>
                </a:solidFill>
                <a:effectLst/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Arial" charset="0"/>
              </a:defRPr>
            </a:lvl9pPr>
          </a:lstStyle>
          <a:p>
            <a:fld id="{7AA85D11-25F7-435D-826F-85F5F1FF1863}" type="slidenum">
              <a:rPr lang="ru-RU" sz="1200" b="0" i="0" kern="0" smtClean="0">
                <a:solidFill>
                  <a:srgbClr val="000078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‹#›</a:t>
            </a:fld>
            <a:endParaRPr lang="ru-RU" sz="1200" b="0" i="0" kern="0" dirty="0">
              <a:solidFill>
                <a:srgbClr val="00007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" y="5988765"/>
            <a:ext cx="1769299" cy="668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5992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3" r:id="rId1"/>
    <p:sldLayoutId id="2147483924" r:id="rId2"/>
    <p:sldLayoutId id="2147483925" r:id="rId3"/>
    <p:sldLayoutId id="2147483926" r:id="rId4"/>
    <p:sldLayoutId id="2147483927" r:id="rId5"/>
    <p:sldLayoutId id="2147483928" r:id="rId6"/>
    <p:sldLayoutId id="2147483929" r:id="rId7"/>
    <p:sldLayoutId id="2147483930" r:id="rId8"/>
    <p:sldLayoutId id="2147483931" r:id="rId9"/>
    <p:sldLayoutId id="2147483932" r:id="rId10"/>
    <p:sldLayoutId id="2147483933" r:id="rId11"/>
    <p:sldLayoutId id="2147483934" r:id="rId12"/>
    <p:sldLayoutId id="2147483935" r:id="rId13"/>
    <p:sldLayoutId id="2147483936" r:id="rId14"/>
    <p:sldLayoutId id="2147483937" r:id="rId15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0">
          <a:solidFill>
            <a:srgbClr val="000078"/>
          </a:solidFill>
          <a:effectLst/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Arial" charset="0"/>
        </a:defRPr>
      </a:lvl9pPr>
    </p:titleStyle>
    <p:bodyStyle>
      <a:lvl1pPr marL="0" indent="0" algn="l" rtl="0" eaLnBrk="0" fontAlgn="base" hangingPunct="0">
        <a:spcBef>
          <a:spcPct val="20000"/>
        </a:spcBef>
        <a:spcAft>
          <a:spcPct val="0"/>
        </a:spcAft>
        <a:buNone/>
        <a:defRPr sz="1800">
          <a:solidFill>
            <a:srgbClr val="122364"/>
          </a:solidFill>
          <a:latin typeface="+mn-lt"/>
          <a:ea typeface="+mn-ea"/>
          <a:cs typeface="+mn-cs"/>
        </a:defRPr>
      </a:lvl1pPr>
      <a:lvl2pPr marL="457200" indent="0" algn="l" rtl="0" eaLnBrk="0" fontAlgn="base" hangingPunct="0">
        <a:spcBef>
          <a:spcPct val="20000"/>
        </a:spcBef>
        <a:spcAft>
          <a:spcPct val="0"/>
        </a:spcAft>
        <a:buNone/>
        <a:defRPr sz="1200">
          <a:solidFill>
            <a:srgbClr val="122364"/>
          </a:solidFill>
          <a:latin typeface="+mn-lt"/>
        </a:defRPr>
      </a:lvl2pPr>
      <a:lvl3pPr marL="1295400" indent="-3810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752600" indent="-3810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133600" indent="-3048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90800" indent="-3048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2D87"/>
          </a:solidFill>
          <a:latin typeface="+mn-lt"/>
        </a:defRPr>
      </a:lvl6pPr>
      <a:lvl7pPr marL="3048000" indent="-3048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2D87"/>
          </a:solidFill>
          <a:latin typeface="+mn-lt"/>
        </a:defRPr>
      </a:lvl7pPr>
      <a:lvl8pPr marL="3505200" indent="-3048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2D87"/>
          </a:solidFill>
          <a:latin typeface="+mn-lt"/>
        </a:defRPr>
      </a:lvl8pPr>
      <a:lvl9pPr marL="3962400" indent="-3048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2D87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6000" y="1269000"/>
            <a:ext cx="11279358" cy="898196"/>
          </a:xfrm>
        </p:spPr>
        <p:txBody>
          <a:bodyPr/>
          <a:lstStyle/>
          <a:p>
            <a:pPr algn="ctr"/>
            <a:r>
              <a:rPr lang="ru-RU" dirty="0" smtClean="0"/>
              <a:t>Анализ дефектов оказания медицинской помощи по результатам экспертиз в ГБУЗ МО «</a:t>
            </a:r>
            <a:r>
              <a:rPr lang="ru-RU" dirty="0" err="1" smtClean="0"/>
              <a:t>Балашихинская</a:t>
            </a:r>
            <a:r>
              <a:rPr lang="ru-RU" dirty="0" smtClean="0"/>
              <a:t> областная больница» в 1 полугодии 2021 </a:t>
            </a:r>
            <a:r>
              <a:rPr lang="ru-RU" dirty="0"/>
              <a:t>года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736000" y="6309000"/>
            <a:ext cx="11432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 smtClean="0">
                <a:solidFill>
                  <a:schemeClr val="bg1"/>
                </a:solidFill>
              </a:rPr>
              <a:t>21.09.2021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2B80AA72-92A4-4404-843D-D56179828460}"/>
              </a:ext>
            </a:extLst>
          </p:cNvPr>
          <p:cNvSpPr txBox="1">
            <a:spLocks/>
          </p:cNvSpPr>
          <p:nvPr/>
        </p:nvSpPr>
        <p:spPr bwMode="auto">
          <a:xfrm>
            <a:off x="6952021" y="5049000"/>
            <a:ext cx="5239979" cy="1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200" b="0">
                <a:solidFill>
                  <a:schemeClr val="bg1"/>
                </a:solidFill>
                <a:effectLst/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Arial" charset="0"/>
              </a:defRPr>
            </a:lvl9pPr>
          </a:lstStyle>
          <a:p>
            <a:pPr algn="ctr"/>
            <a:r>
              <a:rPr lang="ru-RU" sz="1800" dirty="0">
                <a:latin typeface="+mn-lt"/>
              </a:rPr>
              <a:t/>
            </a:r>
            <a:br>
              <a:rPr lang="ru-RU" sz="1800" dirty="0">
                <a:latin typeface="+mn-lt"/>
              </a:rPr>
            </a:br>
            <a:r>
              <a:rPr lang="ru-RU" sz="1800" dirty="0" smtClean="0">
                <a:latin typeface="+mn-lt"/>
              </a:rPr>
              <a:t>Данилов А.А.</a:t>
            </a:r>
            <a:endParaRPr lang="ru-RU" sz="1800" dirty="0">
              <a:latin typeface="+mn-lt"/>
            </a:endParaRPr>
          </a:p>
          <a:p>
            <a:pPr algn="ctr"/>
            <a:r>
              <a:rPr lang="ru-RU" sz="1800" dirty="0" smtClean="0">
                <a:latin typeface="+mn-lt"/>
              </a:rPr>
              <a:t>Заместитель директора по защите прав застрахованных Московской дирекции АО «Страховая компания «СОГАЗ-Мед»</a:t>
            </a:r>
            <a:endParaRPr lang="ru-RU" sz="1800" dirty="0">
              <a:latin typeface="+mn-lt"/>
            </a:endParaRPr>
          </a:p>
          <a:p>
            <a:pPr algn="ctr"/>
            <a:endParaRPr lang="ru-RU" sz="1800" dirty="0">
              <a:latin typeface="+mn-lt"/>
            </a:endParaRPr>
          </a:p>
          <a:p>
            <a:pPr algn="ctr"/>
            <a:endParaRPr lang="ru-RU" sz="1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9616071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2042572434"/>
              </p:ext>
            </p:extLst>
          </p:nvPr>
        </p:nvGraphicFramePr>
        <p:xfrm>
          <a:off x="2032000" y="719666"/>
          <a:ext cx="8204000" cy="57693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14197277"/>
      </p:ext>
    </p:extLst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2421364685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51165718"/>
      </p:ext>
    </p:extLst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/>
          <p:cNvSpPr txBox="1">
            <a:spLocks/>
          </p:cNvSpPr>
          <p:nvPr/>
        </p:nvSpPr>
        <p:spPr>
          <a:xfrm>
            <a:off x="1776000" y="315167"/>
            <a:ext cx="8244408" cy="427699"/>
          </a:xfrm>
          <a:prstGeom prst="rect">
            <a:avLst/>
          </a:prstGeom>
        </p:spPr>
        <p:txBody>
          <a:bodyPr vert="horz" lIns="0" tIns="45720" rIns="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0">
                <a:solidFill>
                  <a:srgbClr val="000078"/>
                </a:solidFill>
                <a:effectLst/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Arial" charset="0"/>
              </a:defRPr>
            </a:lvl9pPr>
          </a:lstStyle>
          <a:p>
            <a:pPr algn="ctr">
              <a:defRPr sz="1400" b="1" i="0" u="none" strike="noStrike" kern="1200" spc="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pPr>
            <a:r>
              <a:rPr lang="ru-RU" sz="2400" b="1" dirty="0" smtClean="0">
                <a:solidFill>
                  <a:srgbClr val="002060"/>
                </a:solidFill>
              </a:rPr>
              <a:t>Результаты МЭЭ</a:t>
            </a:r>
            <a:endParaRPr lang="ru-RU" sz="2400" b="1" dirty="0">
              <a:solidFill>
                <a:srgbClr val="002060"/>
              </a:solidFill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2243615979"/>
              </p:ext>
            </p:extLst>
          </p:nvPr>
        </p:nvGraphicFramePr>
        <p:xfrm>
          <a:off x="876000" y="1269000"/>
          <a:ext cx="6480000" cy="43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716000" y="1269000"/>
            <a:ext cx="392156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Проверено 41 738 случаев оказания МП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Выявлены дефекты в 11 535 случаях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Без нарушений – 30 203 случая</a:t>
            </a:r>
            <a:endParaRPr lang="ru-RU" dirty="0"/>
          </a:p>
        </p:txBody>
      </p:sp>
      <p:graphicFrame>
        <p:nvGraphicFramePr>
          <p:cNvPr id="10" name="Диаграмма 9"/>
          <p:cNvGraphicFramePr/>
          <p:nvPr>
            <p:extLst>
              <p:ext uri="{D42A27DB-BD31-4B8C-83A1-F6EECF244321}">
                <p14:modId xmlns:p14="http://schemas.microsoft.com/office/powerpoint/2010/main" val="3431121160"/>
              </p:ext>
            </p:extLst>
          </p:nvPr>
        </p:nvGraphicFramePr>
        <p:xfrm>
          <a:off x="7896000" y="3069000"/>
          <a:ext cx="3600000" cy="32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316000" y="5265834"/>
            <a:ext cx="45085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Уменьшение оплаты на 15 188 808 руб.,</a:t>
            </a:r>
          </a:p>
          <a:p>
            <a:r>
              <a:rPr lang="ru-RU" dirty="0" smtClean="0"/>
              <a:t>Штрафы - 820 025 руб.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6171585"/>
      </p:ext>
    </p:extLst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/>
          <p:cNvSpPr txBox="1">
            <a:spLocks/>
          </p:cNvSpPr>
          <p:nvPr/>
        </p:nvSpPr>
        <p:spPr>
          <a:xfrm>
            <a:off x="1776000" y="315167"/>
            <a:ext cx="8244408" cy="427699"/>
          </a:xfrm>
          <a:prstGeom prst="rect">
            <a:avLst/>
          </a:prstGeom>
        </p:spPr>
        <p:txBody>
          <a:bodyPr vert="horz" lIns="0" tIns="45720" rIns="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0">
                <a:solidFill>
                  <a:srgbClr val="000078"/>
                </a:solidFill>
                <a:effectLst/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Arial" charset="0"/>
              </a:defRPr>
            </a:lvl9pPr>
          </a:lstStyle>
          <a:p>
            <a:pPr algn="ctr">
              <a:defRPr sz="1400" b="1" i="0" u="none" strike="noStrike" kern="1200" spc="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pPr>
            <a:r>
              <a:rPr lang="ru-RU" sz="2400" b="1" dirty="0" smtClean="0">
                <a:solidFill>
                  <a:srgbClr val="002060"/>
                </a:solidFill>
              </a:rPr>
              <a:t>Результаты ЭКМП</a:t>
            </a:r>
            <a:endParaRPr lang="ru-RU" sz="2400" b="1" dirty="0">
              <a:solidFill>
                <a:srgbClr val="002060"/>
              </a:solidFill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1672266502"/>
              </p:ext>
            </p:extLst>
          </p:nvPr>
        </p:nvGraphicFramePr>
        <p:xfrm>
          <a:off x="876000" y="1269000"/>
          <a:ext cx="6480000" cy="43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716000" y="1269000"/>
            <a:ext cx="392156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Проверено 6 858 случаев оказания МП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Выявлены дефекты в 2 308 случаях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Без нарушений – 4 550 случая</a:t>
            </a:r>
            <a:endParaRPr lang="ru-RU" dirty="0"/>
          </a:p>
        </p:txBody>
      </p:sp>
      <p:graphicFrame>
        <p:nvGraphicFramePr>
          <p:cNvPr id="10" name="Диаграмма 9"/>
          <p:cNvGraphicFramePr/>
          <p:nvPr>
            <p:extLst>
              <p:ext uri="{D42A27DB-BD31-4B8C-83A1-F6EECF244321}">
                <p14:modId xmlns:p14="http://schemas.microsoft.com/office/powerpoint/2010/main" val="47480116"/>
              </p:ext>
            </p:extLst>
          </p:nvPr>
        </p:nvGraphicFramePr>
        <p:xfrm>
          <a:off x="7896000" y="3069000"/>
          <a:ext cx="3600000" cy="32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316000" y="5265834"/>
            <a:ext cx="45085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Уменьшение оплаты на 9 283 236 руб.,</a:t>
            </a:r>
          </a:p>
          <a:p>
            <a:r>
              <a:rPr lang="ru-RU" dirty="0" smtClean="0"/>
              <a:t>Штрафы – 97 422 руб.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9809857"/>
      </p:ext>
    </p:extLst>
  </p:cSld>
  <p:clrMapOvr>
    <a:masterClrMapping/>
  </p:clrMapOvr>
  <p:transition spd="slow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1416000" y="3136500"/>
            <a:ext cx="9360000" cy="43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4295" tIns="37148" rIns="74295" bIns="3714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200" b="0">
                <a:solidFill>
                  <a:schemeClr val="bg1"/>
                </a:solidFill>
                <a:effectLst/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Arial" charset="0"/>
              </a:defRPr>
            </a:lvl9pPr>
          </a:lstStyle>
          <a:p>
            <a:pPr algn="ctr"/>
            <a:r>
              <a:rPr lang="ru-RU" sz="2400" kern="0" dirty="0"/>
              <a:t>Благодарю за </a:t>
            </a:r>
            <a:r>
              <a:rPr lang="ru-RU" sz="2400" kern="0" dirty="0" smtClean="0"/>
              <a:t>внимание!</a:t>
            </a:r>
            <a:endParaRPr lang="ru-RU" sz="2400" kern="0" dirty="0"/>
          </a:p>
        </p:txBody>
      </p:sp>
    </p:spTree>
    <p:extLst>
      <p:ext uri="{BB962C8B-B14F-4D97-AF65-F5344CB8AC3E}">
        <p14:creationId xmlns:p14="http://schemas.microsoft.com/office/powerpoint/2010/main" val="1223513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mfOqiq26Mnmq_SPp9ri8pA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7_SOGAZ1eng">
  <a:themeElements>
    <a:clrScheme name="2_СОГАЗнов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82800" rIns="9144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600" b="0" i="0" u="none" strike="noStrike" cap="none" normalizeH="0" baseline="0" smtClean="0">
            <a:ln>
              <a:noFill/>
            </a:ln>
            <a:solidFill>
              <a:srgbClr val="002D87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82800" rIns="9144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600" b="0" i="0" u="none" strike="noStrike" cap="none" normalizeH="0" baseline="0" smtClean="0">
            <a:ln>
              <a:noFill/>
            </a:ln>
            <a:solidFill>
              <a:srgbClr val="002D87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_СОГАЗнов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СОГАЗнов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СОГАЗнов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СОГАЗнов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СОГАЗнов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СОГАЗнов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СОГАЗнов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СОГАЗнов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СОГАЗнов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СОГАЗнов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СОГАЗнов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СОГАЗнов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8_SOGAZ1eng">
  <a:themeElements>
    <a:clrScheme name="2_СОГАЗнов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82800" rIns="9144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600" b="0" i="0" u="none" strike="noStrike" cap="none" normalizeH="0" baseline="0" smtClean="0">
            <a:ln>
              <a:noFill/>
            </a:ln>
            <a:solidFill>
              <a:srgbClr val="002D87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82800" rIns="9144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600" b="0" i="0" u="none" strike="noStrike" cap="none" normalizeH="0" baseline="0" smtClean="0">
            <a:ln>
              <a:noFill/>
            </a:ln>
            <a:solidFill>
              <a:srgbClr val="002D87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_СОГАЗнов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СОГАЗнов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СОГАЗнов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СОГАЗнов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СОГАЗнов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СОГАЗнов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СОГАЗнов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СОГАЗнов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СОГАЗнов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СОГАЗнов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СОГАЗнов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СОГАЗнов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5_SOGAZ1eng">
  <a:themeElements>
    <a:clrScheme name="2_СОГАЗнов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82800" rIns="9144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600" b="0" i="0" u="none" strike="noStrike" cap="none" normalizeH="0" baseline="0" smtClean="0">
            <a:ln>
              <a:noFill/>
            </a:ln>
            <a:solidFill>
              <a:srgbClr val="002D87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82800" rIns="9144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600" b="0" i="0" u="none" strike="noStrike" cap="none" normalizeH="0" baseline="0" smtClean="0">
            <a:ln>
              <a:noFill/>
            </a:ln>
            <a:solidFill>
              <a:srgbClr val="002D87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_СОГАЗнов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СОГАЗнов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СОГАЗнов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СОГАЗнов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СОГАЗнов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СОГАЗнов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СОГАЗнов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СОГАЗнов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СОГАЗнов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СОГАЗнов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СОГАЗнов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СОГАЗнов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0_SOGAZ1eng">
  <a:themeElements>
    <a:clrScheme name="2_СОГАЗнов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82800" rIns="9144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600" b="0" i="0" u="none" strike="noStrike" cap="none" normalizeH="0" baseline="0" smtClean="0">
            <a:ln>
              <a:noFill/>
            </a:ln>
            <a:solidFill>
              <a:srgbClr val="002D87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82800" rIns="9144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600" b="0" i="0" u="none" strike="noStrike" cap="none" normalizeH="0" baseline="0" smtClean="0">
            <a:ln>
              <a:noFill/>
            </a:ln>
            <a:solidFill>
              <a:srgbClr val="002D87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_СОГАЗнов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СОГАЗнов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СОГАЗнов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СОГАЗнов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СОГАЗнов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СОГАЗнов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СОГАЗнов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СОГАЗнов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СОГАЗнов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СОГАЗнов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СОГАЗнов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СОГАЗнов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1_SOGAZ1eng">
  <a:themeElements>
    <a:clrScheme name="2_СОГАЗнов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82800" rIns="9144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600" b="0" i="0" u="none" strike="noStrike" cap="none" normalizeH="0" baseline="0" smtClean="0">
            <a:ln>
              <a:noFill/>
            </a:ln>
            <a:solidFill>
              <a:srgbClr val="002D87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82800" rIns="9144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600" b="0" i="0" u="none" strike="noStrike" cap="none" normalizeH="0" baseline="0" smtClean="0">
            <a:ln>
              <a:noFill/>
            </a:ln>
            <a:solidFill>
              <a:srgbClr val="002D87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_СОГАЗнов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СОГАЗнов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СОГАЗнов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СОГАЗнов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СОГАЗнов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СОГАЗнов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СОГАЗнов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СОГАЗнов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СОГАЗнов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СОГАЗнов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СОГАЗнов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СОГАЗнов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46_SOGAZ1eng">
  <a:themeElements>
    <a:clrScheme name="Другая 1">
      <a:dk1>
        <a:sysClr val="windowText" lastClr="000000"/>
      </a:dk1>
      <a:lt1>
        <a:sysClr val="window" lastClr="FFFFFF"/>
      </a:lt1>
      <a:dk2>
        <a:srgbClr val="1E0A5A"/>
      </a:dk2>
      <a:lt2>
        <a:srgbClr val="F2F2F2"/>
      </a:lt2>
      <a:accent1>
        <a:srgbClr val="000078"/>
      </a:accent1>
      <a:accent2>
        <a:srgbClr val="CC292B"/>
      </a:accent2>
      <a:accent3>
        <a:srgbClr val="00A94F"/>
      </a:accent3>
      <a:accent4>
        <a:srgbClr val="800080"/>
      </a:accent4>
      <a:accent5>
        <a:srgbClr val="2D57FC"/>
      </a:accent5>
      <a:accent6>
        <a:srgbClr val="F7D417"/>
      </a:accent6>
      <a:hlink>
        <a:srgbClr val="00B0F0"/>
      </a:hlink>
      <a:folHlink>
        <a:srgbClr val="8064A2"/>
      </a:folHlink>
    </a:clrScheme>
    <a:fontScheme name="2_СОГАЗнов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82800" rIns="9144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600" b="0" i="0" u="none" strike="noStrike" cap="none" normalizeH="0" baseline="0" smtClean="0">
            <a:ln>
              <a:noFill/>
            </a:ln>
            <a:solidFill>
              <a:srgbClr val="002D87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82800" rIns="9144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600" b="0" i="0" u="none" strike="noStrike" cap="none" normalizeH="0" baseline="0" smtClean="0">
            <a:ln>
              <a:noFill/>
            </a:ln>
            <a:solidFill>
              <a:srgbClr val="002D87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_СОГАЗнов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СОГАЗнов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СОГАЗнов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СОГАЗнов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СОГАЗнов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СОГАЗнов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СОГАЗнов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СОГАЗнов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СОГАЗнов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СОГАЗнов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СОГАЗнов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СОГАЗнов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47_SOGAZ1eng">
  <a:themeElements>
    <a:clrScheme name="Другая 1">
      <a:dk1>
        <a:sysClr val="windowText" lastClr="000000"/>
      </a:dk1>
      <a:lt1>
        <a:sysClr val="window" lastClr="FFFFFF"/>
      </a:lt1>
      <a:dk2>
        <a:srgbClr val="1E0A5A"/>
      </a:dk2>
      <a:lt2>
        <a:srgbClr val="F2F2F2"/>
      </a:lt2>
      <a:accent1>
        <a:srgbClr val="000078"/>
      </a:accent1>
      <a:accent2>
        <a:srgbClr val="CC292B"/>
      </a:accent2>
      <a:accent3>
        <a:srgbClr val="00A94F"/>
      </a:accent3>
      <a:accent4>
        <a:srgbClr val="800080"/>
      </a:accent4>
      <a:accent5>
        <a:srgbClr val="2D57FC"/>
      </a:accent5>
      <a:accent6>
        <a:srgbClr val="F7D417"/>
      </a:accent6>
      <a:hlink>
        <a:srgbClr val="00B0F0"/>
      </a:hlink>
      <a:folHlink>
        <a:srgbClr val="8064A2"/>
      </a:folHlink>
    </a:clrScheme>
    <a:fontScheme name="2_СОГАЗнов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82800" rIns="9144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600" b="0" i="0" u="none" strike="noStrike" cap="none" normalizeH="0" baseline="0" smtClean="0">
            <a:ln>
              <a:noFill/>
            </a:ln>
            <a:solidFill>
              <a:srgbClr val="002D87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82800" rIns="9144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600" b="0" i="0" u="none" strike="noStrike" cap="none" normalizeH="0" baseline="0" smtClean="0">
            <a:ln>
              <a:noFill/>
            </a:ln>
            <a:solidFill>
              <a:srgbClr val="002D87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_СОГАЗнов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СОГАЗнов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СОГАЗнов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СОГАЗнов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СОГАЗнов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СОГАЗнов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СОГАЗнов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СОГАЗнов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СОГАЗнов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СОГАЗнов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СОГАЗнов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СОГАЗнов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9_SOGAZ1eng">
  <a:themeElements>
    <a:clrScheme name="2_СОГАЗнов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82800" rIns="9144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600" b="0" i="0" u="none" strike="noStrike" cap="none" normalizeH="0" baseline="0" smtClean="0">
            <a:ln>
              <a:noFill/>
            </a:ln>
            <a:solidFill>
              <a:srgbClr val="002D87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82800" rIns="9144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600" b="0" i="0" u="none" strike="noStrike" cap="none" normalizeH="0" baseline="0" smtClean="0">
            <a:ln>
              <a:noFill/>
            </a:ln>
            <a:solidFill>
              <a:srgbClr val="002D87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_СОГАЗнов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СОГАЗнов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СОГАЗнов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СОГАЗнов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СОГАЗнов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СОГАЗнов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СОГАЗнов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СОГАЗнов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СОГАЗнов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СОГАЗнов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СОГАЗнов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СОГАЗнов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2_SOGAZ1eng">
  <a:themeElements>
    <a:clrScheme name="2_СОГАЗнов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82800" rIns="9144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600" b="0" i="0" u="none" strike="noStrike" cap="none" normalizeH="0" baseline="0" smtClean="0">
            <a:ln>
              <a:noFill/>
            </a:ln>
            <a:solidFill>
              <a:srgbClr val="002D87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82800" rIns="9144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600" b="0" i="0" u="none" strike="noStrike" cap="none" normalizeH="0" baseline="0" smtClean="0">
            <a:ln>
              <a:noFill/>
            </a:ln>
            <a:solidFill>
              <a:srgbClr val="002D87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_СОГАЗнов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СОГАЗнов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СОГАЗнов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СОГАЗнов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СОГАЗнов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СОГАЗнов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СОГАЗнов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СОГАЗнов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СОГАЗнов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СОГАЗнов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СОГАЗнов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СОГАЗнов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57631</TotalTime>
  <Words>139</Words>
  <Application>Microsoft Office PowerPoint</Application>
  <PresentationFormat>Широкоэкранный</PresentationFormat>
  <Paragraphs>34</Paragraphs>
  <Slides>6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9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20" baseType="lpstr">
      <vt:lpstr>Arial</vt:lpstr>
      <vt:lpstr>Arial Narrow</vt:lpstr>
      <vt:lpstr>Calibri</vt:lpstr>
      <vt:lpstr>Wingdings</vt:lpstr>
      <vt:lpstr>7_SOGAZ1eng</vt:lpstr>
      <vt:lpstr>8_SOGAZ1eng</vt:lpstr>
      <vt:lpstr>5_SOGAZ1eng</vt:lpstr>
      <vt:lpstr>10_SOGAZ1eng</vt:lpstr>
      <vt:lpstr>11_SOGAZ1eng</vt:lpstr>
      <vt:lpstr>46_SOGAZ1eng</vt:lpstr>
      <vt:lpstr>47_SOGAZ1eng</vt:lpstr>
      <vt:lpstr>9_SOGAZ1eng</vt:lpstr>
      <vt:lpstr>12_SOGAZ1eng</vt:lpstr>
      <vt:lpstr>Слайд think-cell</vt:lpstr>
      <vt:lpstr>Анализ дефектов оказания медицинской помощи по результатам экспертиз в ГБУЗ МО «Балашихинская областная больница» в 1 полугодии 2021 года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Ворсина Светлана Александровна</dc:creator>
  <cp:lastModifiedBy>Данилов Алексей Аркадьевич</cp:lastModifiedBy>
  <cp:revision>3938</cp:revision>
  <cp:lastPrinted>2021-04-28T05:10:24Z</cp:lastPrinted>
  <dcterms:created xsi:type="dcterms:W3CDTF">2016-04-18T07:30:31Z</dcterms:created>
  <dcterms:modified xsi:type="dcterms:W3CDTF">2021-09-20T14:39:05Z</dcterms:modified>
</cp:coreProperties>
</file>